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1"/>
    <p:sldMasterId id="2147483689" r:id="rId2"/>
    <p:sldMasterId id="2147483701" r:id="rId3"/>
  </p:sldMasterIdLst>
  <p:sldIdLst>
    <p:sldId id="256" r:id="rId4"/>
    <p:sldId id="258" r:id="rId5"/>
    <p:sldId id="259" r:id="rId6"/>
    <p:sldId id="267" r:id="rId7"/>
    <p:sldId id="268" r:id="rId8"/>
    <p:sldId id="269" r:id="rId9"/>
    <p:sldId id="311" r:id="rId10"/>
    <p:sldId id="301" r:id="rId11"/>
    <p:sldId id="319" r:id="rId12"/>
    <p:sldId id="314" r:id="rId13"/>
    <p:sldId id="260" r:id="rId14"/>
    <p:sldId id="297" r:id="rId15"/>
    <p:sldId id="261" r:id="rId16"/>
    <p:sldId id="262" r:id="rId17"/>
    <p:sldId id="263" r:id="rId18"/>
    <p:sldId id="264" r:id="rId19"/>
    <p:sldId id="305" r:id="rId20"/>
    <p:sldId id="304" r:id="rId21"/>
    <p:sldId id="320" r:id="rId22"/>
    <p:sldId id="313" r:id="rId23"/>
    <p:sldId id="312"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78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pt-BR"/>
              <a:t>Clique para editar o título Mestre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8/12/2026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101632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955702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pt-BR"/>
              <a:t>Clique para editar o título Mestre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1196551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pt-BR"/>
              <a:t>Clique para editar o título Mestre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189133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913795" y="2912232"/>
            <a:ext cx="5107208" cy="287896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6172200" y="2912232"/>
            <a:ext cx="5095357" cy="287896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608326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31493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143910615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pt-BR"/>
              <a:t>Clique para editar o título Mestre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4232167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4077103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Foto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434394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pt-BR"/>
              <a:t>Clique para editar o título Mestre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4242292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pt-BR"/>
              <a:t>Clique para editar o título Mestre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911308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pt-BR"/>
              <a:t>Clique para editar o título Mestre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69358290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3 Colunas">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pt-BR"/>
              <a:t>Clique para editar o título Mestre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3" name="Date Placeholder 2"/>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483841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3 Colunas de Imagem">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pt-BR"/>
              <a:t>Clique para editar o título Mestre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3" name="Date Placeholder 2"/>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053962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5170339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pt-BR"/>
              <a:t>Clique para editar o título Mestre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3635347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hasCustomPrompt="1"/>
          </p:nvPr>
        </p:nvSpPr>
        <p:spPr>
          <a:xfrm>
            <a:off x="1522810" y="1905000"/>
            <a:ext cx="9146382" cy="2667000"/>
          </a:xfrm>
        </p:spPr>
        <p:txBody>
          <a:bodyPr rtlCol="0">
            <a:noAutofit/>
          </a:bodyPr>
          <a:lstStyle>
            <a:lvl1pPr rtl="0">
              <a:defRPr sz="5400"/>
            </a:lvl1pPr>
          </a:lstStyle>
          <a:p>
            <a:pPr rtl="0"/>
            <a:r>
              <a:rPr lang="pt-BR" dirty="0"/>
              <a:t>Clique para editar o estilo de título Mestre</a:t>
            </a:r>
          </a:p>
        </p:txBody>
      </p:sp>
      <p:grpSp>
        <p:nvGrpSpPr>
          <p:cNvPr id="256" name="linha" descr="Gráfico de linhas"/>
          <p:cNvGrpSpPr/>
          <p:nvPr/>
        </p:nvGrpSpPr>
        <p:grpSpPr bwMode="invGray">
          <a:xfrm>
            <a:off x="1585309" y="4724400"/>
            <a:ext cx="8634184" cy="64008"/>
            <a:chOff x="-4110038" y="2703513"/>
            <a:chExt cx="17394239" cy="160336"/>
          </a:xfrm>
          <a:solidFill>
            <a:schemeClr val="accent1"/>
          </a:solidFill>
        </p:grpSpPr>
        <p:sp>
          <p:nvSpPr>
            <p:cNvPr id="257" name="Forma Livre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58" name="Forma Livre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59" name="Forma Livre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60" name="Forma Livre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61" name="Forma Livre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62" name="Forma Livre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63" name="Forma Livre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64" name="Forma Livre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65" name="Forma Livre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66" name="Forma Livre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67" name="Forma Livre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68" name="Forma Livre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69" name="Forma Livre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70" name="Forma Livre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71" name="Forma Livre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72" name="Forma Livre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73" name="Forma Livre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74" name="Forma Livre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75" name="Forma Livre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76" name="Forma Livre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77" name="Forma Livre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78" name="Forma Livre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79" name="Forma Livre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80" name="Forma Livre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81" name="Forma Livre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82" name="Forma Livre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83" name="Forma Livre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84" name="Forma Livre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85" name="Forma Livre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86" name="Forma Livre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87" name="Forma Livre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88" name="Forma Livre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89" name="Forma Livre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90" name="Forma Livre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91" name="Forma Livre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92" name="Forma Livre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93" name="Forma Livre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94" name="Forma Livre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95" name="Forma Livre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96" name="Forma Livre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97" name="Forma Livre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98" name="Forma Livre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99" name="Forma Livre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00" name="Forma Livre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01" name="Forma Livre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02" name="Forma Livre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03" name="Forma Livre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04" name="Forma Livre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05" name="Forma Livre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06" name="Forma Livre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07" name="Forma Livre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08" name="Forma Livre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09" name="Forma Livre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10" name="Forma Livre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11" name="Forma Livre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12" name="Forma Livre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13" name="Forma Livre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14" name="Forma Livre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15" name="Forma Livre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16" name="Forma Livre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17" name="Forma Livre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18" name="Forma Livre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19" name="Forma Livre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20" name="Forma Livre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21" name="Forma Livre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22" name="Forma Livre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23" name="Forma Livre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24" name="Forma Livre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25" name="Forma Livre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26" name="Forma Livre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27" name="Forma Livre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28" name="Forma Livre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29" name="Forma Livre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30" name="Forma Livre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31" name="Forma Livre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32" name="Forma Livre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33" name="Forma Livre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34" name="Forma Livre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35" name="Forma Livre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36" name="Forma Livre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37" name="Forma Livre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38" name="Forma Livre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39" name="Forma Livre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40" name="Forma Livre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41" name="Forma Livre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42" name="Forma Livre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43" name="Forma Livre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44" name="Forma Livre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45" name="Forma Livre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46" name="Forma Livre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47" name="Forma Livre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48" name="Forma Livre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49" name="Forma Livre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50" name="Forma Livre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51" name="Forma Livre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52" name="Forma Livre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53" name="Forma Livre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54" name="Forma Livre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55" name="Forma Livre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56" name="Forma Livre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57" name="Forma Livre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58" name="Forma Livre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59" name="Forma Livre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60" name="Forma Livre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61" name="Forma Livre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62" name="Forma Livre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63" name="Forma Livre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64" name="Forma Livre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65" name="Forma Livre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66" name="Forma Livre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67" name="Forma Livre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68" name="Forma Livre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69" name="Forma Livre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70" name="Forma Livre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71" name="Forma Livre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72" name="Forma Livre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73" name="Forma Livre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74" name="Forma Livre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75" name="Forma Livre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76" name="Forma Livre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77" name="Forma Livre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78" name="Forma Livre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79" name="Forma Livre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grpSp>
      <p:sp>
        <p:nvSpPr>
          <p:cNvPr id="3" name="Subtítulo 2"/>
          <p:cNvSpPr>
            <a:spLocks noGrp="1"/>
          </p:cNvSpPr>
          <p:nvPr>
            <p:ph type="subTitle" idx="1"/>
          </p:nvPr>
        </p:nvSpPr>
        <p:spPr>
          <a:xfrm>
            <a:off x="1522810" y="5105400"/>
            <a:ext cx="9146381" cy="1066800"/>
          </a:xfrm>
        </p:spPr>
        <p:txBody>
          <a:bodyPr rtlCol="0"/>
          <a:lstStyle>
            <a:lvl1pPr marL="0" indent="0" algn="l">
              <a:spcBef>
                <a:spcPts val="0"/>
              </a:spcBef>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pt-BR"/>
              <a:t>Clique para editar o estilo do subtítulo Mestre</a:t>
            </a:r>
            <a:endParaRPr lang="pt-BR" dirty="0"/>
          </a:p>
        </p:txBody>
      </p:sp>
    </p:spTree>
    <p:extLst>
      <p:ext uri="{BB962C8B-B14F-4D97-AF65-F5344CB8AC3E}">
        <p14:creationId xmlns:p14="http://schemas.microsoft.com/office/powerpoint/2010/main" val="1445091727"/>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1522811" y="274638"/>
            <a:ext cx="9146380" cy="1020762"/>
          </a:xfrm>
        </p:spPr>
        <p:txBody>
          <a:bodyPr rtlCol="0"/>
          <a:lstStyle>
            <a:lvl1pPr rtl="0">
              <a:defRPr/>
            </a:lvl1pPr>
          </a:lstStyle>
          <a:p>
            <a:pPr rtl="0"/>
            <a:r>
              <a:rPr lang="pt-BR" dirty="0"/>
              <a:t>Clique para editar o estilo de título Mestre</a:t>
            </a:r>
          </a:p>
        </p:txBody>
      </p:sp>
      <p:grpSp>
        <p:nvGrpSpPr>
          <p:cNvPr id="167" name="linha" descr="Gráfico de linhas"/>
          <p:cNvGrpSpPr/>
          <p:nvPr/>
        </p:nvGrpSpPr>
        <p:grpSpPr bwMode="invGray">
          <a:xfrm>
            <a:off x="1522810" y="1514475"/>
            <a:ext cx="10572328" cy="64008"/>
            <a:chOff x="1522413" y="1514475"/>
            <a:chExt cx="10569575" cy="64008"/>
          </a:xfrm>
        </p:grpSpPr>
        <p:sp>
          <p:nvSpPr>
            <p:cNvPr id="168" name="Forma Liv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9" name="Forma Liv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0" name="Forma Liv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1" name="Forma Liv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2" name="Forma Liv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3" name="Forma Liv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4" name="Forma Liv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5" name="Forma Liv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6" name="Forma Liv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7" name="Forma Liv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8" name="Forma Liv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9" name="Forma Liv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0" name="Forma Liv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1" name="Forma Liv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2" name="Forma Liv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3" name="Forma Liv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4" name="Forma Liv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5" name="Forma Liv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6" name="Forma Liv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7" name="Forma Liv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8" name="Forma Liv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9" name="Forma Liv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0" name="Forma Liv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1" name="Forma Liv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2" name="Forma Liv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3" name="Forma Liv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4" name="Forma Liv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5" name="Forma Liv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6" name="Forma Liv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7" name="Forma Liv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8" name="Forma Liv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9" name="Forma Liv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0" name="Forma Liv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1" name="Forma Liv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2" name="Forma Liv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3" name="Forma Liv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4" name="Forma Liv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5" name="Forma Liv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6" name="Forma Liv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7" name="Forma Liv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8" name="Forma Liv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9" name="Forma Liv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0" name="Forma Liv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1" name="Forma Liv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2" name="Forma Liv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3" name="Forma Liv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4" name="Forma Liv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5" name="Forma Liv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6" name="Forma Liv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7" name="Forma Liv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8" name="Forma Liv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9" name="Forma Liv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0" name="Forma Liv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1" name="Forma Liv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2" name="Forma Liv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3" name="Forma Liv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4" name="Forma Liv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5" name="Forma Liv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6" name="Forma Liv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7" name="Forma Liv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8" name="Forma Liv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9" name="Forma Liv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0" name="Forma Liv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1" name="Forma Liv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2" name="Forma Liv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3" name="Forma Liv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4" name="Forma Liv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5" name="Forma Liv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6" name="Forma Liv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7" name="Forma Liv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8" name="Forma Liv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9" name="Forma Liv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40" name="Forma Liv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41" name="Forma Liv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grpSp>
      <p:sp>
        <p:nvSpPr>
          <p:cNvPr id="3" name="Espaço Reservado para Conteúdo 2"/>
          <p:cNvSpPr>
            <a:spLocks noGrp="1"/>
          </p:cNvSpPr>
          <p:nvPr>
            <p:ph idx="1"/>
          </p:nvPr>
        </p:nvSpPr>
        <p:spPr/>
        <p:txBody>
          <a:bodyPr rtlCol="0"/>
          <a:lstStyle>
            <a:lvl2pPr marL="548640">
              <a:defRPr/>
            </a:lvl2pPr>
            <a:lvl3pPr marL="777240">
              <a:defRPr/>
            </a:lvl3pPr>
            <a:lvl4pPr marL="1005840">
              <a:defRPr/>
            </a:lvl4pPr>
            <a:lvl5pPr marL="1234440">
              <a:defRPr/>
            </a:lvl5pPr>
            <a:lvl6pPr marL="1463040">
              <a:defRPr baseline="0"/>
            </a:lvl6pPr>
            <a:lvl7pPr marL="1691640">
              <a:defRPr baseline="0"/>
            </a:lvl7pPr>
            <a:lvl8pPr marL="1920240">
              <a:defRPr baseline="0"/>
            </a:lvl8pPr>
            <a:lvl9pPr marL="2148840">
              <a:defRPr baseline="0"/>
            </a:lvl9pPr>
          </a:lstStyle>
          <a:p>
            <a:pPr lvl="0" rtl="0"/>
            <a:r>
              <a:rPr lang="pt-BR"/>
              <a:t>Clique para editar os estilos de texto Mestres</a:t>
            </a:r>
          </a:p>
          <a:p>
            <a:pPr lvl="1" rtl="0"/>
            <a:r>
              <a:rPr lang="pt-BR"/>
              <a:t>Segundo nível</a:t>
            </a:r>
          </a:p>
          <a:p>
            <a:pPr lvl="2" rtl="0"/>
            <a:r>
              <a:rPr lang="pt-BR"/>
              <a:t>Terceiro nível</a:t>
            </a:r>
          </a:p>
          <a:p>
            <a:pPr lvl="3" rtl="0"/>
            <a:r>
              <a:rPr lang="pt-BR"/>
              <a:t>Quarto nível</a:t>
            </a:r>
          </a:p>
          <a:p>
            <a:pPr lvl="4" rtl="0"/>
            <a:r>
              <a:rPr lang="pt-BR"/>
              <a:t>Quinto nível</a:t>
            </a:r>
            <a:endParaRPr lang="pt-BR" dirty="0"/>
          </a:p>
        </p:txBody>
      </p:sp>
      <p:sp>
        <p:nvSpPr>
          <p:cNvPr id="5" name="Espaço Reservado para Rodapé 4"/>
          <p:cNvSpPr>
            <a:spLocks noGrp="1"/>
          </p:cNvSpPr>
          <p:nvPr>
            <p:ph type="ftr" sz="quarter" idx="11"/>
          </p:nvPr>
        </p:nvSpPr>
        <p:spPr/>
        <p:txBody>
          <a:bodyPr rtlCol="0"/>
          <a:lstStyle/>
          <a:p>
            <a:pPr rtl="0"/>
            <a:endParaRPr lang="pt-BR" dirty="0"/>
          </a:p>
        </p:txBody>
      </p:sp>
      <p:sp>
        <p:nvSpPr>
          <p:cNvPr id="4" name="Espaço Reservado para Data 3"/>
          <p:cNvSpPr>
            <a:spLocks noGrp="1"/>
          </p:cNvSpPr>
          <p:nvPr>
            <p:ph type="dt" sz="half" idx="10"/>
          </p:nvPr>
        </p:nvSpPr>
        <p:spPr/>
        <p:txBody>
          <a:bodyPr rtlCol="0"/>
          <a:lstStyle/>
          <a:p>
            <a:pPr rtl="0"/>
            <a:fld id="{383396C3-3492-4496-8698-79E4814AE53F}" type="datetime1">
              <a:rPr lang="pt-BR" smtClean="0"/>
              <a:t>12/08/2026</a:t>
            </a:fld>
            <a:endParaRPr lang="pt-BR" dirty="0"/>
          </a:p>
        </p:txBody>
      </p:sp>
      <p:sp>
        <p:nvSpPr>
          <p:cNvPr id="6" name="Espaço Reservado para Número de Slide 5"/>
          <p:cNvSpPr>
            <a:spLocks noGrp="1"/>
          </p:cNvSpPr>
          <p:nvPr>
            <p:ph type="sldNum" sz="quarter" idx="12"/>
          </p:nvPr>
        </p:nvSpPr>
        <p:spPr/>
        <p:txBody>
          <a:bodyPr rtlCol="0"/>
          <a:lstStyle/>
          <a:p>
            <a:pPr rtl="0"/>
            <a:fld id="{25BA54BD-C84D-46CE-8B72-31BFB26ABA43}" type="slidenum">
              <a:rPr lang="pt-BR" smtClean="0"/>
              <a:t>‹nº›</a:t>
            </a:fld>
            <a:endParaRPr lang="pt-BR" dirty="0"/>
          </a:p>
        </p:txBody>
      </p:sp>
    </p:spTree>
    <p:extLst>
      <p:ext uri="{BB962C8B-B14F-4D97-AF65-F5344CB8AC3E}">
        <p14:creationId xmlns:p14="http://schemas.microsoft.com/office/powerpoint/2010/main" val="1690285398"/>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1522810" y="1905000"/>
            <a:ext cx="9146382" cy="2667000"/>
          </a:xfrm>
        </p:spPr>
        <p:txBody>
          <a:bodyPr rtlCol="0" anchor="b">
            <a:noAutofit/>
          </a:bodyPr>
          <a:lstStyle>
            <a:lvl1pPr algn="l" rtl="0">
              <a:defRPr sz="4400" b="0" cap="none" baseline="0"/>
            </a:lvl1pPr>
          </a:lstStyle>
          <a:p>
            <a:pPr rtl="0"/>
            <a:r>
              <a:rPr lang="pt-BR" dirty="0"/>
              <a:t>Clique para editar o estilo de título Mestre</a:t>
            </a:r>
          </a:p>
        </p:txBody>
      </p:sp>
      <p:grpSp>
        <p:nvGrpSpPr>
          <p:cNvPr id="255" name="linha" descr="Gráfico de linhas"/>
          <p:cNvGrpSpPr/>
          <p:nvPr/>
        </p:nvGrpSpPr>
        <p:grpSpPr bwMode="invGray">
          <a:xfrm>
            <a:off x="1585309" y="4724400"/>
            <a:ext cx="8634184" cy="64008"/>
            <a:chOff x="-4110038" y="2703513"/>
            <a:chExt cx="17394239" cy="160336"/>
          </a:xfrm>
          <a:solidFill>
            <a:schemeClr val="accent1"/>
          </a:solidFill>
        </p:grpSpPr>
        <p:sp>
          <p:nvSpPr>
            <p:cNvPr id="256" name="Forma Livre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57" name="Forma Livre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58" name="Forma Livre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59" name="Forma Livre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60" name="Forma Livre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61" name="Forma Livre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62" name="Forma Livre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63" name="Forma Livre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64" name="Forma Livre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65" name="Forma Livre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66" name="Forma Livre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67" name="Forma Livre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68" name="Forma Livre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69" name="Forma Livre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70" name="Forma Livre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71" name="Forma Livre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72" name="Forma Livre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73" name="Forma Livre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74" name="Forma Livre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75" name="Forma Livre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76" name="Forma Livre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77" name="Forma Livre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78" name="Forma Livre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79" name="Forma Livre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80" name="Forma Livre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81" name="Forma Livre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82" name="Forma Livre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83" name="Forma Livre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84" name="Forma Livre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85" name="Forma Livre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86" name="Forma Livre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87" name="Forma Livre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88" name="Forma Livre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89" name="Forma Livre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90" name="Forma Livre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91" name="Forma Livre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92" name="Forma Livre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93" name="Forma Livre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94" name="Forma Livre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95" name="Forma Livre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96" name="Forma Livre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97" name="Forma Livre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98" name="Forma Livre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299" name="Forma Livre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00" name="Forma Livre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01" name="Forma Livre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02" name="Forma Livre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03" name="Forma Livre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04" name="Forma Livre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05" name="Forma Livre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06" name="Forma Livre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07" name="Forma Livre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08" name="Forma Livre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09" name="Forma Livre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10" name="Forma Livre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11" name="Forma Livre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12" name="Forma Livre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13" name="Forma Livre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14" name="Forma Livre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15" name="Forma Livre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16" name="Forma Livre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17" name="Forma Livre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18" name="Forma Livre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19" name="Forma Livre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20" name="Forma Livre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21" name="Forma Livre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22" name="Forma Livre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23" name="Forma Livre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24" name="Forma Livre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25" name="Forma Livre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26" name="Forma Livre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27" name="Forma Livre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28" name="Forma Livre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29" name="Forma Livre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30" name="Forma Livre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31" name="Forma Livre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32" name="Forma Livre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33" name="Forma Livre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34" name="Forma Livre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35" name="Forma Livre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36" name="Forma Livre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37" name="Forma Livre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38" name="Forma Livre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39" name="Forma Livre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40" name="Forma Livre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41" name="Forma Livre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42" name="Forma Livre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43" name="Forma Livre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44" name="Forma Livre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45" name="Forma Livre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46" name="Forma Livre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47" name="Forma Livre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48" name="Forma Livre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49" name="Forma Livre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50" name="Forma Livre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51" name="Forma Livre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52" name="Forma Livre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53" name="Forma Livre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54" name="Forma Livre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55" name="Forma Livre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56" name="Forma Livre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57" name="Forma Livre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58" name="Forma Livre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59" name="Forma Livre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60" name="Forma Livre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61" name="Forma Livre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62" name="Forma Livre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63" name="Forma Livre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64" name="Forma Livre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65" name="Forma Livre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66" name="Forma Livre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67" name="Forma Livre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68" name="Forma Livre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69" name="Forma Livre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70" name="Forma Livre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71" name="Forma Livre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72" name="Forma Livre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73" name="Forma Livre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74" name="Forma Livre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75" name="Forma Livre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76" name="Forma Livre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77" name="Forma Livre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sp>
          <p:nvSpPr>
            <p:cNvPr id="378" name="Forma Livre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p>
          </p:txBody>
        </p:sp>
      </p:grpSp>
      <p:sp>
        <p:nvSpPr>
          <p:cNvPr id="3" name="Espaço Reservado para Texto 2"/>
          <p:cNvSpPr>
            <a:spLocks noGrp="1"/>
          </p:cNvSpPr>
          <p:nvPr>
            <p:ph type="body" idx="1"/>
          </p:nvPr>
        </p:nvSpPr>
        <p:spPr>
          <a:xfrm>
            <a:off x="1522810" y="5102526"/>
            <a:ext cx="9146381" cy="1069675"/>
          </a:xfrm>
        </p:spPr>
        <p:txBody>
          <a:bodyPr rtlCol="0" anchor="t">
            <a:normAutofit/>
          </a:bodyPr>
          <a:lstStyle>
            <a:lvl1pPr marL="0" indent="0">
              <a:spcBef>
                <a:spcPts val="0"/>
              </a:spcBef>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pt-BR"/>
              <a:t>Clique para editar os estilos de texto Mestres</a:t>
            </a:r>
          </a:p>
        </p:txBody>
      </p:sp>
      <p:sp>
        <p:nvSpPr>
          <p:cNvPr id="5" name="Espaço Reservado para Rodapé 4"/>
          <p:cNvSpPr>
            <a:spLocks noGrp="1"/>
          </p:cNvSpPr>
          <p:nvPr>
            <p:ph type="ftr" sz="quarter" idx="11"/>
          </p:nvPr>
        </p:nvSpPr>
        <p:spPr/>
        <p:txBody>
          <a:bodyPr rtlCol="0"/>
          <a:lstStyle/>
          <a:p>
            <a:pPr rtl="0"/>
            <a:endParaRPr lang="pt-BR" dirty="0"/>
          </a:p>
        </p:txBody>
      </p:sp>
      <p:sp>
        <p:nvSpPr>
          <p:cNvPr id="4" name="Espaço Reservado para Data 3"/>
          <p:cNvSpPr>
            <a:spLocks noGrp="1"/>
          </p:cNvSpPr>
          <p:nvPr>
            <p:ph type="dt" sz="half" idx="10"/>
          </p:nvPr>
        </p:nvSpPr>
        <p:spPr/>
        <p:txBody>
          <a:bodyPr rtlCol="0"/>
          <a:lstStyle/>
          <a:p>
            <a:pPr rtl="0"/>
            <a:fld id="{07F0D0AC-B9DC-491A-B40C-0529EC313878}" type="datetime1">
              <a:rPr lang="pt-BR" smtClean="0"/>
              <a:t>12/08/2026</a:t>
            </a:fld>
            <a:endParaRPr lang="pt-BR" dirty="0"/>
          </a:p>
        </p:txBody>
      </p:sp>
      <p:sp>
        <p:nvSpPr>
          <p:cNvPr id="6" name="Espaço Reservado para Número de Slide 5"/>
          <p:cNvSpPr>
            <a:spLocks noGrp="1"/>
          </p:cNvSpPr>
          <p:nvPr>
            <p:ph type="sldNum" sz="quarter" idx="12"/>
          </p:nvPr>
        </p:nvSpPr>
        <p:spPr/>
        <p:txBody>
          <a:bodyPr rtlCol="0"/>
          <a:lstStyle/>
          <a:p>
            <a:pPr rtl="0"/>
            <a:fld id="{25BA54BD-C84D-46CE-8B72-31BFB26ABA43}" type="slidenum">
              <a:rPr lang="pt-BR" smtClean="0"/>
              <a:t>‹nº›</a:t>
            </a:fld>
            <a:endParaRPr lang="pt-BR" dirty="0"/>
          </a:p>
        </p:txBody>
      </p:sp>
    </p:spTree>
    <p:extLst>
      <p:ext uri="{BB962C8B-B14F-4D97-AF65-F5344CB8AC3E}">
        <p14:creationId xmlns:p14="http://schemas.microsoft.com/office/powerpoint/2010/main" val="47562893"/>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woObj" preserve="1">
  <p:cSld name="Dois Conteúdos">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1522811" y="274638"/>
            <a:ext cx="9146380" cy="1020762"/>
          </a:xfrm>
        </p:spPr>
        <p:txBody>
          <a:bodyPr rtlCol="0"/>
          <a:lstStyle>
            <a:lvl1pPr rtl="0">
              <a:defRPr/>
            </a:lvl1pPr>
          </a:lstStyle>
          <a:p>
            <a:pPr rtl="0"/>
            <a:r>
              <a:rPr lang="pt-BR" dirty="0"/>
              <a:t>Clique para editar o estilo de título Mestre</a:t>
            </a:r>
          </a:p>
        </p:txBody>
      </p:sp>
      <p:grpSp>
        <p:nvGrpSpPr>
          <p:cNvPr id="158" name="linha" descr="Gráfico de linhas"/>
          <p:cNvGrpSpPr/>
          <p:nvPr/>
        </p:nvGrpSpPr>
        <p:grpSpPr bwMode="invGray">
          <a:xfrm>
            <a:off x="1522810" y="1514475"/>
            <a:ext cx="10572328" cy="64008"/>
            <a:chOff x="1522413" y="1514475"/>
            <a:chExt cx="10569575" cy="64008"/>
          </a:xfrm>
        </p:grpSpPr>
        <p:sp>
          <p:nvSpPr>
            <p:cNvPr id="159" name="Forma Liv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0" name="Forma Liv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1" name="Forma Liv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2" name="Forma Liv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3" name="Forma Liv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4" name="Forma Liv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5" name="Forma Liv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6" name="Forma Liv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7" name="Forma Liv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8" name="Forma Liv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9" name="Forma Liv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0" name="Forma Liv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1" name="Forma Liv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2" name="Forma Liv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3" name="Forma Liv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4" name="Forma Liv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5" name="Forma Liv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6" name="Forma Liv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7" name="Forma Liv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8" name="Forma Liv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9" name="Forma Liv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0" name="Forma Liv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1" name="Forma Liv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2" name="Forma Liv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3" name="Forma Liv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4" name="Forma Liv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5" name="Forma Liv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6" name="Forma Liv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7" name="Forma Liv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8" name="Forma Liv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9" name="Forma Liv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0" name="Forma Liv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1" name="Forma Liv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2" name="Forma Liv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3" name="Forma Liv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4" name="Forma Liv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5" name="Forma Liv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6" name="Forma Liv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7" name="Forma Liv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8" name="Forma Liv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9" name="Forma Liv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0" name="Forma Liv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1" name="Forma Liv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2" name="Forma Liv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3" name="Forma Liv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4" name="Forma Liv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5" name="Forma Liv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6" name="Forma Liv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7" name="Forma Liv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8" name="Forma Liv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9" name="Forma Liv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0" name="Forma Liv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1" name="Forma Liv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2" name="Forma Liv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3" name="Forma Liv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4" name="Forma Liv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5" name="Forma Liv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6" name="Forma Liv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7" name="Forma Liv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8" name="Forma Liv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9" name="Forma Liv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0" name="Forma Liv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1" name="Forma Liv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2" name="Forma Liv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3" name="Forma Liv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4" name="Forma Liv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5" name="Forma Liv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6" name="Forma Liv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7" name="Forma Liv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8" name="Forma Liv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9" name="Forma Liv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0" name="Forma Liv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1" name="Forma Liv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2" name="Forma Liv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grpSp>
      <p:sp>
        <p:nvSpPr>
          <p:cNvPr id="3" name="Espaço Reservado para Conteúdo 2"/>
          <p:cNvSpPr>
            <a:spLocks noGrp="1"/>
          </p:cNvSpPr>
          <p:nvPr>
            <p:ph sz="half" idx="1"/>
          </p:nvPr>
        </p:nvSpPr>
        <p:spPr>
          <a:xfrm>
            <a:off x="1522810" y="1905000"/>
            <a:ext cx="4420750" cy="4267200"/>
          </a:xfrm>
        </p:spPr>
        <p:txBody>
          <a:bodyPr rtlCol="0">
            <a:normAutofit/>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rtl="0"/>
            <a:r>
              <a:rPr lang="pt-BR"/>
              <a:t>Clique para editar os estilos de texto Mestres</a:t>
            </a:r>
          </a:p>
          <a:p>
            <a:pPr lvl="1" rtl="0"/>
            <a:r>
              <a:rPr lang="pt-BR"/>
              <a:t>Segundo nível</a:t>
            </a:r>
          </a:p>
          <a:p>
            <a:pPr lvl="2" rtl="0"/>
            <a:r>
              <a:rPr lang="pt-BR"/>
              <a:t>Terceiro nível</a:t>
            </a:r>
          </a:p>
          <a:p>
            <a:pPr lvl="3" rtl="0"/>
            <a:r>
              <a:rPr lang="pt-BR"/>
              <a:t>Quarto nível</a:t>
            </a:r>
          </a:p>
          <a:p>
            <a:pPr lvl="4" rtl="0"/>
            <a:r>
              <a:rPr lang="pt-BR"/>
              <a:t>Quinto nível</a:t>
            </a:r>
            <a:endParaRPr lang="pt-BR" dirty="0"/>
          </a:p>
        </p:txBody>
      </p:sp>
      <p:sp>
        <p:nvSpPr>
          <p:cNvPr id="4" name="Espaço Reservado para Conteúdo 3"/>
          <p:cNvSpPr>
            <a:spLocks noGrp="1"/>
          </p:cNvSpPr>
          <p:nvPr>
            <p:ph sz="half" idx="2"/>
          </p:nvPr>
        </p:nvSpPr>
        <p:spPr>
          <a:xfrm>
            <a:off x="6248442" y="1905000"/>
            <a:ext cx="4420749" cy="4267200"/>
          </a:xfrm>
        </p:spPr>
        <p:txBody>
          <a:bodyPr rtlCol="0">
            <a:normAutofit/>
          </a:bodyPr>
          <a:lstStyle>
            <a:lvl1pPr>
              <a:defRPr sz="2400"/>
            </a:lvl1pPr>
            <a:lvl2pPr>
              <a:defRPr sz="2000"/>
            </a:lvl2pPr>
            <a:lvl3pPr>
              <a:defRPr sz="1800"/>
            </a:lvl3pPr>
            <a:lvl4pPr>
              <a:defRPr sz="1600"/>
            </a:lvl4pPr>
            <a:lvl5pPr>
              <a:defRPr sz="1600"/>
            </a:lvl5pPr>
            <a:lvl6pPr marL="1956816">
              <a:defRPr sz="1600"/>
            </a:lvl6pPr>
            <a:lvl7pPr marL="1956816">
              <a:defRPr sz="1600"/>
            </a:lvl7pPr>
            <a:lvl8pPr marL="1956816">
              <a:defRPr sz="1600" baseline="0"/>
            </a:lvl8pPr>
            <a:lvl9pPr marL="1956816">
              <a:defRPr sz="1600" baseline="0"/>
            </a:lvl9pPr>
          </a:lstStyle>
          <a:p>
            <a:pPr lvl="0" rtl="0"/>
            <a:r>
              <a:rPr lang="pt-BR"/>
              <a:t>Clique para editar os estilos de texto Mestres</a:t>
            </a:r>
          </a:p>
          <a:p>
            <a:pPr lvl="1" rtl="0"/>
            <a:r>
              <a:rPr lang="pt-BR"/>
              <a:t>Segundo nível</a:t>
            </a:r>
          </a:p>
          <a:p>
            <a:pPr lvl="2" rtl="0"/>
            <a:r>
              <a:rPr lang="pt-BR"/>
              <a:t>Terceiro nível</a:t>
            </a:r>
          </a:p>
          <a:p>
            <a:pPr lvl="3" rtl="0"/>
            <a:r>
              <a:rPr lang="pt-BR"/>
              <a:t>Quarto nível</a:t>
            </a:r>
          </a:p>
          <a:p>
            <a:pPr lvl="4" rtl="0"/>
            <a:r>
              <a:rPr lang="pt-BR"/>
              <a:t>Quinto nível</a:t>
            </a:r>
            <a:endParaRPr lang="pt-BR" dirty="0"/>
          </a:p>
        </p:txBody>
      </p:sp>
      <p:sp>
        <p:nvSpPr>
          <p:cNvPr id="6" name="Espaço Reservado para Rodapé 5"/>
          <p:cNvSpPr>
            <a:spLocks noGrp="1"/>
          </p:cNvSpPr>
          <p:nvPr>
            <p:ph type="ftr" sz="quarter" idx="11"/>
          </p:nvPr>
        </p:nvSpPr>
        <p:spPr/>
        <p:txBody>
          <a:bodyPr rtlCol="0"/>
          <a:lstStyle/>
          <a:p>
            <a:pPr rtl="0"/>
            <a:endParaRPr lang="pt-BR" dirty="0"/>
          </a:p>
        </p:txBody>
      </p:sp>
      <p:sp>
        <p:nvSpPr>
          <p:cNvPr id="5" name="Espaço Reservado para Data 4"/>
          <p:cNvSpPr>
            <a:spLocks noGrp="1"/>
          </p:cNvSpPr>
          <p:nvPr>
            <p:ph type="dt" sz="half" idx="10"/>
          </p:nvPr>
        </p:nvSpPr>
        <p:spPr/>
        <p:txBody>
          <a:bodyPr rtlCol="0"/>
          <a:lstStyle/>
          <a:p>
            <a:pPr rtl="0"/>
            <a:fld id="{FFA34909-1BC5-45CA-8566-BEB9E3794744}" type="datetime1">
              <a:rPr lang="pt-BR" smtClean="0"/>
              <a:t>12/08/2026</a:t>
            </a:fld>
            <a:endParaRPr lang="pt-BR" dirty="0"/>
          </a:p>
        </p:txBody>
      </p:sp>
      <p:sp>
        <p:nvSpPr>
          <p:cNvPr id="7" name="Espaço Reservado para Número de Slide 6"/>
          <p:cNvSpPr>
            <a:spLocks noGrp="1"/>
          </p:cNvSpPr>
          <p:nvPr>
            <p:ph type="sldNum" sz="quarter" idx="12"/>
          </p:nvPr>
        </p:nvSpPr>
        <p:spPr/>
        <p:txBody>
          <a:bodyPr rtlCol="0"/>
          <a:lstStyle/>
          <a:p>
            <a:pPr rtl="0"/>
            <a:fld id="{25BA54BD-C84D-46CE-8B72-31BFB26ABA43}" type="slidenum">
              <a:rPr lang="pt-BR" smtClean="0"/>
              <a:t>‹nº›</a:t>
            </a:fld>
            <a:endParaRPr lang="pt-BR" dirty="0"/>
          </a:p>
        </p:txBody>
      </p:sp>
    </p:spTree>
    <p:extLst>
      <p:ext uri="{BB962C8B-B14F-4D97-AF65-F5344CB8AC3E}">
        <p14:creationId xmlns:p14="http://schemas.microsoft.com/office/powerpoint/2010/main" val="702700769"/>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omparação">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1522811" y="274638"/>
            <a:ext cx="9146380" cy="1020762"/>
          </a:xfrm>
        </p:spPr>
        <p:txBody>
          <a:bodyPr rtlCol="0"/>
          <a:lstStyle>
            <a:lvl1pPr rtl="0">
              <a:defRPr/>
            </a:lvl1pPr>
          </a:lstStyle>
          <a:p>
            <a:pPr rtl="0"/>
            <a:r>
              <a:rPr lang="pt-BR" dirty="0"/>
              <a:t>Clique para editar o estilo de título Mestre</a:t>
            </a:r>
          </a:p>
        </p:txBody>
      </p:sp>
      <p:grpSp>
        <p:nvGrpSpPr>
          <p:cNvPr id="160" name="linha" descr="Gráfico de linhas"/>
          <p:cNvGrpSpPr/>
          <p:nvPr/>
        </p:nvGrpSpPr>
        <p:grpSpPr bwMode="invGray">
          <a:xfrm>
            <a:off x="1522810" y="1514475"/>
            <a:ext cx="10572328" cy="64008"/>
            <a:chOff x="1522413" y="1514475"/>
            <a:chExt cx="10569575" cy="64008"/>
          </a:xfrm>
        </p:grpSpPr>
        <p:sp>
          <p:nvSpPr>
            <p:cNvPr id="161" name="Forma Livre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2" name="Forma Livre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3" name="Forma Livre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4" name="Forma Liv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5" name="Forma Liv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6" name="Forma Liv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7" name="Forma Liv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8" name="Forma Liv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9" name="Forma Liv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0" name="Forma Liv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1" name="Forma Liv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2" name="Forma Liv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3" name="Forma Liv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4" name="Forma Liv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5" name="Forma Liv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6" name="Forma Liv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7" name="Forma Liv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8" name="Forma Liv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9" name="Forma Liv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0" name="Forma Liv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1" name="Forma Liv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2" name="Forma Liv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3" name="Forma Liv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4" name="Forma Liv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5" name="Forma Liv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6" name="Forma Liv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7" name="Forma Liv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8" name="Forma Liv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9" name="Forma Liv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0" name="Forma Liv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1" name="Forma Liv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2" name="Forma Liv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3" name="Forma Liv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4" name="Forma Liv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5" name="Forma Liv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6" name="Forma Liv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7" name="Forma Liv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8" name="Forma Liv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9" name="Forma Liv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0" name="Forma Liv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1" name="Forma Liv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2" name="Forma Liv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3" name="Forma Liv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4" name="Forma Liv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5" name="Forma Liv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6" name="Forma Liv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7" name="Forma Liv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8" name="Forma Liv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9" name="Forma Liv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0" name="Forma Liv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1" name="Forma Liv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2" name="Forma Liv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3" name="Forma Liv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4" name="Forma Liv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5" name="Forma Liv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6" name="Forma Liv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7" name="Forma Liv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8" name="Forma Liv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9" name="Forma Liv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0" name="Forma Liv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1" name="Forma Liv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2" name="Forma Liv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3" name="Forma Liv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4" name="Forma Liv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5" name="Forma Liv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6" name="Forma Liv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7" name="Forma Liv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8" name="Forma Liv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9" name="Forma Liv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0" name="Forma Liv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1" name="Forma Liv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2" name="Forma Liv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3" name="Forma Liv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4" name="Forma Liv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grpSp>
      <p:sp>
        <p:nvSpPr>
          <p:cNvPr id="3" name="Espaço Reservado para Texto 2"/>
          <p:cNvSpPr>
            <a:spLocks noGrp="1"/>
          </p:cNvSpPr>
          <p:nvPr>
            <p:ph type="body" idx="1"/>
          </p:nvPr>
        </p:nvSpPr>
        <p:spPr>
          <a:xfrm>
            <a:off x="1522810" y="1905000"/>
            <a:ext cx="4417702" cy="762000"/>
          </a:xfrm>
        </p:spPr>
        <p:txBody>
          <a:bodyPr rtlCol="0"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t-BR"/>
              <a:t>Clique para editar os estilos de texto Mestres</a:t>
            </a:r>
          </a:p>
        </p:txBody>
      </p:sp>
      <p:sp>
        <p:nvSpPr>
          <p:cNvPr id="4" name="Espaço Reservado para Conteúdo 3"/>
          <p:cNvSpPr>
            <a:spLocks noGrp="1"/>
          </p:cNvSpPr>
          <p:nvPr>
            <p:ph sz="half" idx="2"/>
          </p:nvPr>
        </p:nvSpPr>
        <p:spPr>
          <a:xfrm>
            <a:off x="1522810" y="2819400"/>
            <a:ext cx="4417702" cy="3352801"/>
          </a:xfrm>
        </p:spPr>
        <p:txBody>
          <a:bodyPr rtlCol="0"/>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rtl="0"/>
            <a:r>
              <a:rPr lang="pt-BR"/>
              <a:t>Clique para editar os estilos de texto Mestres</a:t>
            </a:r>
          </a:p>
          <a:p>
            <a:pPr lvl="1" rtl="0"/>
            <a:r>
              <a:rPr lang="pt-BR"/>
              <a:t>Segundo nível</a:t>
            </a:r>
          </a:p>
          <a:p>
            <a:pPr lvl="2" rtl="0"/>
            <a:r>
              <a:rPr lang="pt-BR"/>
              <a:t>Terceiro nível</a:t>
            </a:r>
          </a:p>
          <a:p>
            <a:pPr lvl="3" rtl="0"/>
            <a:r>
              <a:rPr lang="pt-BR"/>
              <a:t>Quarto nível</a:t>
            </a:r>
          </a:p>
          <a:p>
            <a:pPr lvl="4" rtl="0"/>
            <a:r>
              <a:rPr lang="pt-BR"/>
              <a:t>Quinto nível</a:t>
            </a:r>
            <a:endParaRPr lang="pt-BR" dirty="0"/>
          </a:p>
        </p:txBody>
      </p:sp>
      <p:sp>
        <p:nvSpPr>
          <p:cNvPr id="5" name="Espaço Reservado para Texto 4"/>
          <p:cNvSpPr>
            <a:spLocks noGrp="1"/>
          </p:cNvSpPr>
          <p:nvPr>
            <p:ph type="body" sz="quarter" idx="3"/>
          </p:nvPr>
        </p:nvSpPr>
        <p:spPr>
          <a:xfrm>
            <a:off x="6251488" y="1905000"/>
            <a:ext cx="4417702" cy="762000"/>
          </a:xfrm>
        </p:spPr>
        <p:txBody>
          <a:bodyPr rtlCol="0"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t-BR"/>
              <a:t>Clique para editar os estilos de texto Mestres</a:t>
            </a:r>
          </a:p>
        </p:txBody>
      </p:sp>
      <p:sp>
        <p:nvSpPr>
          <p:cNvPr id="8" name="Espaço Reservado para Rodapé 7"/>
          <p:cNvSpPr>
            <a:spLocks noGrp="1"/>
          </p:cNvSpPr>
          <p:nvPr>
            <p:ph type="ftr" sz="quarter" idx="11"/>
          </p:nvPr>
        </p:nvSpPr>
        <p:spPr/>
        <p:txBody>
          <a:bodyPr rtlCol="0"/>
          <a:lstStyle/>
          <a:p>
            <a:pPr rtl="0"/>
            <a:endParaRPr lang="pt-BR" dirty="0"/>
          </a:p>
        </p:txBody>
      </p:sp>
      <p:sp>
        <p:nvSpPr>
          <p:cNvPr id="7" name="Espaço Reservado para Data 6"/>
          <p:cNvSpPr>
            <a:spLocks noGrp="1"/>
          </p:cNvSpPr>
          <p:nvPr>
            <p:ph type="dt" sz="half" idx="10"/>
          </p:nvPr>
        </p:nvSpPr>
        <p:spPr/>
        <p:txBody>
          <a:bodyPr rtlCol="0"/>
          <a:lstStyle/>
          <a:p>
            <a:pPr rtl="0"/>
            <a:fld id="{93F48602-A83C-4B27-B476-20AF32AE1EED}" type="datetime1">
              <a:rPr lang="pt-BR" smtClean="0"/>
              <a:t>12/08/2026</a:t>
            </a:fld>
            <a:endParaRPr lang="pt-BR" dirty="0"/>
          </a:p>
        </p:txBody>
      </p:sp>
      <p:sp>
        <p:nvSpPr>
          <p:cNvPr id="9" name="Espaço Reservado para o Número do Slide 8"/>
          <p:cNvSpPr>
            <a:spLocks noGrp="1"/>
          </p:cNvSpPr>
          <p:nvPr>
            <p:ph type="sldNum" sz="quarter" idx="12"/>
          </p:nvPr>
        </p:nvSpPr>
        <p:spPr/>
        <p:txBody>
          <a:bodyPr rtlCol="0"/>
          <a:lstStyle/>
          <a:p>
            <a:pPr rtl="0"/>
            <a:fld id="{25BA54BD-C84D-46CE-8B72-31BFB26ABA43}" type="slidenum">
              <a:rPr lang="pt-BR" smtClean="0"/>
              <a:t>‹nº›</a:t>
            </a:fld>
            <a:endParaRPr lang="pt-BR" dirty="0"/>
          </a:p>
        </p:txBody>
      </p:sp>
      <p:sp>
        <p:nvSpPr>
          <p:cNvPr id="85" name="Espaço Reservado para Conteúdo 3"/>
          <p:cNvSpPr>
            <a:spLocks noGrp="1"/>
          </p:cNvSpPr>
          <p:nvPr>
            <p:ph sz="half" idx="13"/>
          </p:nvPr>
        </p:nvSpPr>
        <p:spPr>
          <a:xfrm>
            <a:off x="6251488" y="2819401"/>
            <a:ext cx="4417702" cy="3352801"/>
          </a:xfrm>
        </p:spPr>
        <p:txBody>
          <a:bodyPr rtlCol="0"/>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rtl="0"/>
            <a:r>
              <a:rPr lang="pt-BR"/>
              <a:t>Clique para editar os estilos de texto Mestres</a:t>
            </a:r>
          </a:p>
          <a:p>
            <a:pPr lvl="1" rtl="0"/>
            <a:r>
              <a:rPr lang="pt-BR"/>
              <a:t>Segundo nível</a:t>
            </a:r>
          </a:p>
          <a:p>
            <a:pPr lvl="2" rtl="0"/>
            <a:r>
              <a:rPr lang="pt-BR"/>
              <a:t>Terceiro nível</a:t>
            </a:r>
          </a:p>
          <a:p>
            <a:pPr lvl="3" rtl="0"/>
            <a:r>
              <a:rPr lang="pt-BR"/>
              <a:t>Quarto nível</a:t>
            </a:r>
          </a:p>
          <a:p>
            <a:pPr lvl="4" rtl="0"/>
            <a:r>
              <a:rPr lang="pt-BR"/>
              <a:t>Quinto nível</a:t>
            </a:r>
            <a:endParaRPr lang="pt-BR" dirty="0"/>
          </a:p>
        </p:txBody>
      </p:sp>
    </p:spTree>
    <p:extLst>
      <p:ext uri="{BB962C8B-B14F-4D97-AF65-F5344CB8AC3E}">
        <p14:creationId xmlns:p14="http://schemas.microsoft.com/office/powerpoint/2010/main" val="4125952813"/>
      </p:ext>
    </p:extLst>
  </p:cSld>
  <p:clrMapOvr>
    <a:masterClrMapping/>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hasCustomPrompt="1"/>
          </p:nvPr>
        </p:nvSpPr>
        <p:spPr/>
        <p:txBody>
          <a:bodyPr rtlCol="0"/>
          <a:lstStyle>
            <a:lvl1pPr rtl="0">
              <a:defRPr/>
            </a:lvl1pPr>
          </a:lstStyle>
          <a:p>
            <a:pPr rtl="0"/>
            <a:r>
              <a:rPr lang="pt-BR" dirty="0"/>
              <a:t>Clique para editar o estilo de título Mestre</a:t>
            </a:r>
          </a:p>
        </p:txBody>
      </p:sp>
      <p:grpSp>
        <p:nvGrpSpPr>
          <p:cNvPr id="156" name="linha" descr="Gráfico de linhas"/>
          <p:cNvGrpSpPr/>
          <p:nvPr/>
        </p:nvGrpSpPr>
        <p:grpSpPr bwMode="invGray">
          <a:xfrm>
            <a:off x="1522810" y="1514475"/>
            <a:ext cx="10572328" cy="64008"/>
            <a:chOff x="1522413" y="1514475"/>
            <a:chExt cx="10569575" cy="64008"/>
          </a:xfrm>
        </p:grpSpPr>
        <p:sp>
          <p:nvSpPr>
            <p:cNvPr id="157" name="Forma Liv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58" name="Forma Liv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59" name="Forma Liv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0" name="Forma Liv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1" name="Forma Liv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2" name="Forma Liv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3" name="Forma Liv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4" name="Forma Liv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5" name="Forma Liv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6" name="Forma Liv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7" name="Forma Liv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8" name="Forma Liv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9" name="Forma Liv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0" name="Forma Liv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1" name="Forma Liv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2" name="Forma Liv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3" name="Forma Liv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4" name="Forma Liv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5" name="Forma Liv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6" name="Forma Liv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7" name="Forma Liv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8" name="Forma Liv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9" name="Forma Liv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0" name="Forma Liv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1" name="Forma Liv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2" name="Forma Liv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3" name="Forma Liv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4" name="Forma Liv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5" name="Forma Liv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6" name="Forma Liv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7" name="Forma Liv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8" name="Forma Liv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9" name="Forma Liv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0" name="Forma Liv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1" name="Forma Liv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2" name="Forma Liv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3" name="Forma Liv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4" name="Forma Liv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5" name="Forma Liv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6" name="Forma Liv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7" name="Forma Liv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8" name="Forma Liv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9" name="Forma Liv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0" name="Forma Liv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1" name="Forma Liv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2" name="Forma Liv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3" name="Forma Liv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4" name="Forma Liv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5" name="Forma Liv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6" name="Forma Liv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7" name="Forma Liv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8" name="Forma Liv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9" name="Forma Liv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0" name="Forma Liv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1" name="Forma Liv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2" name="Forma Liv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3" name="Forma Liv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4" name="Forma Liv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5" name="Forma Liv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6" name="Forma Liv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7" name="Forma Liv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8" name="Forma Liv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9" name="Forma Liv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0" name="Forma Liv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1" name="Forma Liv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2" name="Forma Liv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3" name="Forma Liv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4" name="Forma Liv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5" name="Forma Liv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6" name="Forma Liv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7" name="Forma Liv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8" name="Forma Liv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9" name="Forma Liv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0" name="Forma Liv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grpSp>
      <p:sp>
        <p:nvSpPr>
          <p:cNvPr id="4" name="Espaço Reservado para Rodapé 3"/>
          <p:cNvSpPr>
            <a:spLocks noGrp="1"/>
          </p:cNvSpPr>
          <p:nvPr>
            <p:ph type="ftr" sz="quarter" idx="11"/>
          </p:nvPr>
        </p:nvSpPr>
        <p:spPr/>
        <p:txBody>
          <a:bodyPr rtlCol="0"/>
          <a:lstStyle/>
          <a:p>
            <a:pPr rtl="0"/>
            <a:endParaRPr lang="pt-BR" dirty="0"/>
          </a:p>
        </p:txBody>
      </p:sp>
      <p:sp>
        <p:nvSpPr>
          <p:cNvPr id="3" name="Espaço Reservado para Data 2"/>
          <p:cNvSpPr>
            <a:spLocks noGrp="1"/>
          </p:cNvSpPr>
          <p:nvPr>
            <p:ph type="dt" sz="half" idx="10"/>
          </p:nvPr>
        </p:nvSpPr>
        <p:spPr/>
        <p:txBody>
          <a:bodyPr rtlCol="0"/>
          <a:lstStyle/>
          <a:p>
            <a:pPr rtl="0"/>
            <a:fld id="{AA02F2C7-204F-4F9D-81F3-C7CE8047CD3A}" type="datetime1">
              <a:rPr lang="pt-BR" smtClean="0"/>
              <a:t>12/08/2026</a:t>
            </a:fld>
            <a:endParaRPr lang="pt-BR" dirty="0"/>
          </a:p>
        </p:txBody>
      </p:sp>
      <p:sp>
        <p:nvSpPr>
          <p:cNvPr id="5" name="Espaço Reservado para Número de Slide 4"/>
          <p:cNvSpPr>
            <a:spLocks noGrp="1"/>
          </p:cNvSpPr>
          <p:nvPr>
            <p:ph type="sldNum" sz="quarter" idx="12"/>
          </p:nvPr>
        </p:nvSpPr>
        <p:spPr/>
        <p:txBody>
          <a:bodyPr rtlCol="0"/>
          <a:lstStyle/>
          <a:p>
            <a:pPr rtl="0"/>
            <a:fld id="{25BA54BD-C84D-46CE-8B72-31BFB26ABA43}" type="slidenum">
              <a:rPr lang="pt-BR" smtClean="0"/>
              <a:t>‹nº›</a:t>
            </a:fld>
            <a:endParaRPr lang="pt-BR" dirty="0"/>
          </a:p>
        </p:txBody>
      </p:sp>
    </p:spTree>
    <p:extLst>
      <p:ext uri="{BB962C8B-B14F-4D97-AF65-F5344CB8AC3E}">
        <p14:creationId xmlns:p14="http://schemas.microsoft.com/office/powerpoint/2010/main" val="2000398652"/>
      </p:ext>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3" name="Espaço Reservado para Rodapé 2"/>
          <p:cNvSpPr>
            <a:spLocks noGrp="1"/>
          </p:cNvSpPr>
          <p:nvPr>
            <p:ph type="ftr" sz="quarter" idx="11"/>
          </p:nvPr>
        </p:nvSpPr>
        <p:spPr/>
        <p:txBody>
          <a:bodyPr rtlCol="0"/>
          <a:lstStyle/>
          <a:p>
            <a:pPr rtl="0"/>
            <a:endParaRPr lang="pt-BR" dirty="0"/>
          </a:p>
        </p:txBody>
      </p:sp>
      <p:sp>
        <p:nvSpPr>
          <p:cNvPr id="2" name="Espaço Reservado para Data 1"/>
          <p:cNvSpPr>
            <a:spLocks noGrp="1"/>
          </p:cNvSpPr>
          <p:nvPr>
            <p:ph type="dt" sz="half" idx="10"/>
          </p:nvPr>
        </p:nvSpPr>
        <p:spPr/>
        <p:txBody>
          <a:bodyPr rtlCol="0"/>
          <a:lstStyle/>
          <a:p>
            <a:pPr rtl="0"/>
            <a:fld id="{671526F9-43E7-4B77-89D8-9DEFDDBA71B5}" type="datetime1">
              <a:rPr lang="pt-BR" smtClean="0"/>
              <a:t>12/08/2026</a:t>
            </a:fld>
            <a:endParaRPr lang="pt-BR" dirty="0"/>
          </a:p>
        </p:txBody>
      </p:sp>
      <p:sp>
        <p:nvSpPr>
          <p:cNvPr id="4" name="Espaço Reservado para Número de Slide 3"/>
          <p:cNvSpPr>
            <a:spLocks noGrp="1"/>
          </p:cNvSpPr>
          <p:nvPr>
            <p:ph type="sldNum" sz="quarter" idx="12"/>
          </p:nvPr>
        </p:nvSpPr>
        <p:spPr/>
        <p:txBody>
          <a:bodyPr rtlCol="0"/>
          <a:lstStyle/>
          <a:p>
            <a:pPr rtl="0"/>
            <a:fld id="{25BA54BD-C84D-46CE-8B72-31BFB26ABA43}" type="slidenum">
              <a:rPr lang="pt-BR" smtClean="0"/>
              <a:t>‹nº›</a:t>
            </a:fld>
            <a:endParaRPr lang="pt-BR" dirty="0"/>
          </a:p>
        </p:txBody>
      </p:sp>
    </p:spTree>
    <p:extLst>
      <p:ext uri="{BB962C8B-B14F-4D97-AF65-F5344CB8AC3E}">
        <p14:creationId xmlns:p14="http://schemas.microsoft.com/office/powerpoint/2010/main" val="3402639032"/>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1522811" y="274638"/>
            <a:ext cx="9146380" cy="1020762"/>
          </a:xfrm>
        </p:spPr>
        <p:txBody>
          <a:bodyPr rtlCol="0" anchor="b">
            <a:noAutofit/>
          </a:bodyPr>
          <a:lstStyle>
            <a:lvl1pPr algn="l" rtl="0">
              <a:defRPr sz="3200" b="0"/>
            </a:lvl1pPr>
          </a:lstStyle>
          <a:p>
            <a:pPr rtl="0"/>
            <a:r>
              <a:rPr lang="pt-BR" dirty="0"/>
              <a:t>Clique para editar o estilo de título Mestre</a:t>
            </a:r>
          </a:p>
        </p:txBody>
      </p:sp>
      <p:sp>
        <p:nvSpPr>
          <p:cNvPr id="4" name="Espaço Reservado para Texto 3"/>
          <p:cNvSpPr>
            <a:spLocks noGrp="1"/>
          </p:cNvSpPr>
          <p:nvPr>
            <p:ph type="body" sz="half" idx="2"/>
          </p:nvPr>
        </p:nvSpPr>
        <p:spPr>
          <a:xfrm>
            <a:off x="1522809" y="3429000"/>
            <a:ext cx="2743915" cy="2743200"/>
          </a:xfrm>
        </p:spPr>
        <p:txBody>
          <a:bodyPr rtlCol="0"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pt-BR"/>
              <a:t>Clique para editar os estilos de texto Mestres</a:t>
            </a:r>
          </a:p>
        </p:txBody>
      </p:sp>
      <p:sp>
        <p:nvSpPr>
          <p:cNvPr id="3" name="Espaço Reservado para Conteúdo 2"/>
          <p:cNvSpPr>
            <a:spLocks noGrp="1"/>
          </p:cNvSpPr>
          <p:nvPr>
            <p:ph idx="1"/>
          </p:nvPr>
        </p:nvSpPr>
        <p:spPr>
          <a:xfrm>
            <a:off x="4711249" y="1905000"/>
            <a:ext cx="5670757" cy="40386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pt-BR"/>
              <a:t>Clique para editar os estilos de texto Mestres</a:t>
            </a:r>
          </a:p>
          <a:p>
            <a:pPr lvl="1" rtl="0"/>
            <a:r>
              <a:rPr lang="pt-BR"/>
              <a:t>Segundo nível</a:t>
            </a:r>
          </a:p>
          <a:p>
            <a:pPr lvl="2" rtl="0"/>
            <a:r>
              <a:rPr lang="pt-BR"/>
              <a:t>Terceiro nível</a:t>
            </a:r>
          </a:p>
          <a:p>
            <a:pPr lvl="3" rtl="0"/>
            <a:r>
              <a:rPr lang="pt-BR"/>
              <a:t>Quarto nível</a:t>
            </a:r>
          </a:p>
          <a:p>
            <a:pPr lvl="4" rtl="0"/>
            <a:r>
              <a:rPr lang="pt-BR"/>
              <a:t>Quinto nível</a:t>
            </a:r>
            <a:endParaRPr lang="pt-BR" dirty="0"/>
          </a:p>
        </p:txBody>
      </p:sp>
      <p:grpSp>
        <p:nvGrpSpPr>
          <p:cNvPr id="615" name="quadro" descr="Gráfico de caixas"/>
          <p:cNvGrpSpPr/>
          <p:nvPr/>
        </p:nvGrpSpPr>
        <p:grpSpPr bwMode="invGray">
          <a:xfrm>
            <a:off x="4418990" y="1630822"/>
            <a:ext cx="6292667" cy="4575885"/>
            <a:chOff x="4417839" y="1630821"/>
            <a:chExt cx="6291028" cy="4575885"/>
          </a:xfrm>
        </p:grpSpPr>
        <p:grpSp>
          <p:nvGrpSpPr>
            <p:cNvPr id="616" name="Grupo 615"/>
            <p:cNvGrpSpPr/>
            <p:nvPr/>
          </p:nvGrpSpPr>
          <p:grpSpPr bwMode="invGray">
            <a:xfrm>
              <a:off x="5414491" y="1630821"/>
              <a:ext cx="5294376" cy="4114800"/>
              <a:chOff x="3310555" y="716546"/>
              <a:chExt cx="5294376" cy="4114800"/>
            </a:xfrm>
          </p:grpSpPr>
          <p:grpSp>
            <p:nvGrpSpPr>
              <p:cNvPr id="768" name="Grupo 767"/>
              <p:cNvGrpSpPr/>
              <p:nvPr/>
            </p:nvGrpSpPr>
            <p:grpSpPr bwMode="invGray">
              <a:xfrm flipH="1">
                <a:off x="3310555" y="737968"/>
                <a:ext cx="5294376" cy="54864"/>
                <a:chOff x="1522413" y="1514475"/>
                <a:chExt cx="10569575" cy="64008"/>
              </a:xfrm>
              <a:solidFill>
                <a:schemeClr val="accent1"/>
              </a:solidFill>
            </p:grpSpPr>
            <p:sp>
              <p:nvSpPr>
                <p:cNvPr id="844" name="Forma Livre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45" name="Forma Livre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46" name="Forma Livre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47" name="Forma Liv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48" name="Forma Liv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49" name="Forma Liv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50" name="Forma Liv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51" name="Forma Liv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52" name="Forma Liv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53" name="Forma Liv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54" name="Forma Liv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55" name="Forma Liv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56" name="Forma Liv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57" name="Forma Liv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58" name="Forma Liv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59" name="Forma Liv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60" name="Forma Liv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61" name="Forma Liv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62" name="Forma Liv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63" name="Forma Liv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64" name="Forma Liv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65" name="Forma Liv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66" name="Forma Liv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67" name="Forma Liv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68" name="Forma Liv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69" name="Forma Liv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70" name="Forma Liv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71" name="Forma Liv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72" name="Forma Liv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73" name="Forma Liv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74" name="Forma Liv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75" name="Forma Liv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76" name="Forma Liv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77" name="Forma Liv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78" name="Forma Liv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79" name="Forma Liv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80" name="Forma Liv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81" name="Forma Liv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82" name="Forma Liv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83" name="Forma Liv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84" name="Forma Liv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85" name="Forma Liv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86" name="Forma Liv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87" name="Forma Liv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88" name="Forma Liv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89" name="Forma Liv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90" name="Forma Liv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91" name="Forma Liv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92" name="Forma Liv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93" name="Forma Liv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94" name="Forma Liv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95" name="Forma Liv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96" name="Forma Liv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97" name="Forma Liv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98" name="Forma Liv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99" name="Forma Liv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00" name="Forma Liv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01" name="Forma Liv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02" name="Forma Liv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03" name="Forma Liv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04" name="Forma Liv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05" name="Forma Liv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06" name="Forma Liv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07" name="Forma Liv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08" name="Forma Liv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09" name="Forma Liv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10" name="Forma Liv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11" name="Forma Liv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12" name="Forma Liv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13" name="Forma Liv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14" name="Forma Liv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15" name="Forma Liv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16" name="Forma Liv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17" name="Forma Liv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grpSp>
          <p:grpSp>
            <p:nvGrpSpPr>
              <p:cNvPr id="769" name="Grupo 768"/>
              <p:cNvGrpSpPr/>
              <p:nvPr/>
            </p:nvGrpSpPr>
            <p:grpSpPr bwMode="invGray">
              <a:xfrm rot="16200000" flipH="1">
                <a:off x="6492229" y="2755658"/>
                <a:ext cx="4114800" cy="36576"/>
                <a:chOff x="1522413" y="1514475"/>
                <a:chExt cx="10569575" cy="64008"/>
              </a:xfrm>
              <a:solidFill>
                <a:schemeClr val="accent1"/>
              </a:solidFill>
            </p:grpSpPr>
            <p:sp>
              <p:nvSpPr>
                <p:cNvPr id="770" name="Forma Livre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1" name="Forma Livre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2" name="Forma Livre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3" name="Forma Liv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4" name="Forma Liv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5" name="Forma Liv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6" name="Forma Liv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7" name="Forma Liv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8" name="Forma Liv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9" name="Forma Liv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0" name="Forma Liv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1" name="Forma Liv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2" name="Forma Liv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3" name="Forma Liv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4" name="Forma Liv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5" name="Forma Liv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6" name="Forma Liv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7" name="Forma Liv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8" name="Forma Liv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9" name="Forma Liv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0" name="Forma Liv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1" name="Forma Liv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2" name="Forma Liv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3" name="Forma Liv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4" name="Forma Liv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5" name="Forma Liv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6" name="Forma Liv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7" name="Forma Liv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8" name="Forma Liv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9" name="Forma Liv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0" name="Forma Liv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1" name="Forma Liv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2" name="Forma Liv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3" name="Forma Liv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4" name="Forma Liv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5" name="Forma Liv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6" name="Forma Liv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7" name="Forma Liv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8" name="Forma Liv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9" name="Forma Liv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0" name="Forma Liv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1" name="Forma Liv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2" name="Forma Liv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3" name="Forma Liv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4" name="Forma Liv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5" name="Forma Liv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6" name="Forma Liv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7" name="Forma Liv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8" name="Forma Liv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9" name="Forma Liv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20" name="Forma Liv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21" name="Forma Liv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22" name="Forma Liv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23" name="Forma Liv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24" name="Forma Liv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25" name="Forma Liv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26" name="Forma Liv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27" name="Forma Liv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28" name="Forma Liv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29" name="Forma Liv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30" name="Forma Liv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31" name="Forma Liv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32" name="Forma Liv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33" name="Forma Liv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34" name="Forma Liv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35" name="Forma Liv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36" name="Forma Liv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37" name="Forma Liv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38" name="Forma Liv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39" name="Forma Liv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40" name="Forma Liv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41" name="Forma Liv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42" name="Forma Liv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43" name="Forma Liv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grpSp>
        </p:grpSp>
        <p:grpSp>
          <p:nvGrpSpPr>
            <p:cNvPr id="617" name="Grupo 616"/>
            <p:cNvGrpSpPr/>
            <p:nvPr/>
          </p:nvGrpSpPr>
          <p:grpSpPr bwMode="invGray">
            <a:xfrm rot="10800000">
              <a:off x="4417839" y="2091906"/>
              <a:ext cx="5294376" cy="4114800"/>
              <a:chOff x="3310555" y="716546"/>
              <a:chExt cx="5294376" cy="4114800"/>
            </a:xfrm>
          </p:grpSpPr>
          <p:grpSp>
            <p:nvGrpSpPr>
              <p:cNvPr id="618" name="Grupo 617"/>
              <p:cNvGrpSpPr/>
              <p:nvPr/>
            </p:nvGrpSpPr>
            <p:grpSpPr bwMode="invGray">
              <a:xfrm flipH="1">
                <a:off x="3310555" y="737968"/>
                <a:ext cx="5294376" cy="54864"/>
                <a:chOff x="1522413" y="1514475"/>
                <a:chExt cx="10569575" cy="64008"/>
              </a:xfrm>
              <a:solidFill>
                <a:schemeClr val="accent1"/>
              </a:solidFill>
            </p:grpSpPr>
            <p:sp>
              <p:nvSpPr>
                <p:cNvPr id="694" name="Forma Livre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95" name="Forma Livre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96" name="Forma Livre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97" name="Forma Liv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98" name="Forma Liv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99" name="Forma Liv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0" name="Forma Liv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1" name="Forma Liv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2" name="Forma Liv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3" name="Forma Liv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4" name="Forma Liv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5" name="Forma Liv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6" name="Forma Liv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7" name="Forma Liv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8" name="Forma Liv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9" name="Forma Liv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0" name="Forma Liv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1" name="Forma Liv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2" name="Forma Liv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3" name="Forma Liv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4" name="Forma Liv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5" name="Forma Liv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6" name="Forma Liv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7" name="Forma Liv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8" name="Forma Liv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9" name="Forma Liv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0" name="Forma Liv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1" name="Forma Liv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2" name="Forma Liv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3" name="Forma Liv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4" name="Forma Liv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5" name="Forma Liv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6" name="Forma Liv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7" name="Forma Liv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8" name="Forma Liv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9" name="Forma Liv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0" name="Forma Liv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1" name="Forma Liv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2" name="Forma Liv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3" name="Forma Liv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4" name="Forma Liv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5" name="Forma Liv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6" name="Forma Liv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7" name="Forma Liv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8" name="Forma Liv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9" name="Forma Liv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0" name="Forma Liv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1" name="Forma Liv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2" name="Forma Liv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3" name="Forma Liv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4" name="Forma Liv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5" name="Forma Liv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6" name="Forma Liv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7" name="Forma Liv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8" name="Forma Liv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9" name="Forma Liv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0" name="Forma Liv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1" name="Forma Liv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2" name="Forma Liv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3" name="Forma Liv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4" name="Forma Liv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5" name="Forma Liv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6" name="Forma Liv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7" name="Forma Liv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8" name="Forma Liv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9" name="Forma Liv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60" name="Forma Liv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61" name="Forma Liv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62" name="Forma Liv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63" name="Forma Liv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64" name="Forma Liv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65" name="Forma Liv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66" name="Forma Liv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67" name="Forma Liv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grpSp>
          <p:grpSp>
            <p:nvGrpSpPr>
              <p:cNvPr id="619" name="Grupo 618"/>
              <p:cNvGrpSpPr/>
              <p:nvPr/>
            </p:nvGrpSpPr>
            <p:grpSpPr bwMode="invGray">
              <a:xfrm rot="16200000" flipH="1">
                <a:off x="6492229" y="2755658"/>
                <a:ext cx="4114800" cy="36576"/>
                <a:chOff x="1522413" y="1514475"/>
                <a:chExt cx="10569575" cy="64008"/>
              </a:xfrm>
              <a:solidFill>
                <a:schemeClr val="accent1"/>
              </a:solidFill>
            </p:grpSpPr>
            <p:sp>
              <p:nvSpPr>
                <p:cNvPr id="620" name="Forma Livre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1" name="Forma Livre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2" name="Forma Livre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3" name="Forma Liv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4" name="Forma Liv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5" name="Forma Liv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6" name="Forma Liv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7" name="Forma Liv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8" name="Forma Liv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9" name="Forma Liv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0" name="Forma Liv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1" name="Forma Liv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2" name="Forma Liv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3" name="Forma Liv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4" name="Forma Liv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5" name="Forma Liv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6" name="Forma Liv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7" name="Forma Liv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8" name="Forma Liv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9" name="Forma Liv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0" name="Forma Liv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1" name="Forma Liv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2" name="Forma Liv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3" name="Forma Liv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4" name="Forma Liv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5" name="Forma Liv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6" name="Forma Liv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7" name="Forma Liv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8" name="Forma Liv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9" name="Forma Liv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0" name="Forma Liv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1" name="Forma Liv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2" name="Forma Liv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3" name="Forma Liv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4" name="Forma Liv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5" name="Forma Liv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6" name="Forma Liv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7" name="Forma Liv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8" name="Forma Liv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9" name="Forma Liv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0" name="Forma Liv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1" name="Forma Liv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2" name="Forma Liv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3" name="Forma Liv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4" name="Forma Liv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5" name="Forma Liv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6" name="Forma Liv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7" name="Forma Liv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8" name="Forma Liv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9" name="Forma Liv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0" name="Forma Liv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1" name="Forma Liv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2" name="Forma Liv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3" name="Forma Liv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4" name="Forma Liv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5" name="Forma Liv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6" name="Forma Liv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7" name="Forma Liv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8" name="Forma Liv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9" name="Forma Liv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0" name="Forma Liv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1" name="Forma Liv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2" name="Forma Liv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3" name="Forma Liv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4" name="Forma Liv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5" name="Forma Liv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6" name="Forma Liv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7" name="Forma Liv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8" name="Forma Liv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9" name="Forma Liv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90" name="Forma Liv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91" name="Forma Liv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92" name="Forma Liv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93" name="Forma Liv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grpSp>
        </p:grpSp>
      </p:grpSp>
      <p:sp>
        <p:nvSpPr>
          <p:cNvPr id="6" name="Espaço Reservado para Rodapé 5"/>
          <p:cNvSpPr>
            <a:spLocks noGrp="1"/>
          </p:cNvSpPr>
          <p:nvPr>
            <p:ph type="ftr" sz="quarter" idx="11"/>
          </p:nvPr>
        </p:nvSpPr>
        <p:spPr/>
        <p:txBody>
          <a:bodyPr rtlCol="0"/>
          <a:lstStyle/>
          <a:p>
            <a:pPr rtl="0"/>
            <a:endParaRPr lang="pt-BR" dirty="0"/>
          </a:p>
        </p:txBody>
      </p:sp>
      <p:sp>
        <p:nvSpPr>
          <p:cNvPr id="5" name="Espaço Reservado para Data 4"/>
          <p:cNvSpPr>
            <a:spLocks noGrp="1"/>
          </p:cNvSpPr>
          <p:nvPr>
            <p:ph type="dt" sz="half" idx="10"/>
          </p:nvPr>
        </p:nvSpPr>
        <p:spPr/>
        <p:txBody>
          <a:bodyPr rtlCol="0"/>
          <a:lstStyle/>
          <a:p>
            <a:pPr rtl="0"/>
            <a:fld id="{9E5CA678-7531-4BBD-B1E6-6A1CA37BCB1B}" type="datetime1">
              <a:rPr lang="pt-BR" smtClean="0"/>
              <a:t>12/08/2026</a:t>
            </a:fld>
            <a:endParaRPr lang="pt-BR" dirty="0"/>
          </a:p>
        </p:txBody>
      </p:sp>
      <p:sp>
        <p:nvSpPr>
          <p:cNvPr id="7" name="Espaço Reservado para Número de Slide 6"/>
          <p:cNvSpPr>
            <a:spLocks noGrp="1"/>
          </p:cNvSpPr>
          <p:nvPr>
            <p:ph type="sldNum" sz="quarter" idx="12"/>
          </p:nvPr>
        </p:nvSpPr>
        <p:spPr/>
        <p:txBody>
          <a:bodyPr rtlCol="0"/>
          <a:lstStyle/>
          <a:p>
            <a:pPr rtl="0"/>
            <a:fld id="{25BA54BD-C84D-46CE-8B72-31BFB26ABA43}" type="slidenum">
              <a:rPr lang="pt-BR" smtClean="0"/>
              <a:t>‹nº›</a:t>
            </a:fld>
            <a:endParaRPr lang="pt-BR" dirty="0"/>
          </a:p>
        </p:txBody>
      </p:sp>
    </p:spTree>
    <p:extLst>
      <p:ext uri="{BB962C8B-B14F-4D97-AF65-F5344CB8AC3E}">
        <p14:creationId xmlns:p14="http://schemas.microsoft.com/office/powerpoint/2010/main" val="4050397362"/>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522811" y="274638"/>
            <a:ext cx="9146380" cy="1020762"/>
          </a:xfrm>
        </p:spPr>
        <p:txBody>
          <a:bodyPr rtlCol="0" anchor="b">
            <a:noAutofit/>
          </a:bodyPr>
          <a:lstStyle>
            <a:lvl1pPr algn="l">
              <a:defRPr sz="3200" b="0"/>
            </a:lvl1pPr>
          </a:lstStyle>
          <a:p>
            <a:pPr rtl="0"/>
            <a:r>
              <a:rPr lang="pt-BR"/>
              <a:t>Clique para editar o título Mestre</a:t>
            </a:r>
            <a:endParaRPr lang="pt-BR" dirty="0"/>
          </a:p>
        </p:txBody>
      </p:sp>
      <p:sp>
        <p:nvSpPr>
          <p:cNvPr id="3" name="Espaço Reservado para Imagem 2" descr="Um espaço reservado vazio para adicionar uma imagem. Clique no espaço reservado e selecione a imagem que você deseja adicionar."/>
          <p:cNvSpPr>
            <a:spLocks noGrp="1"/>
          </p:cNvSpPr>
          <p:nvPr>
            <p:ph type="pic" idx="1"/>
          </p:nvPr>
        </p:nvSpPr>
        <p:spPr>
          <a:xfrm>
            <a:off x="1746293" y="1884311"/>
            <a:ext cx="5670757" cy="4041648"/>
          </a:xfrm>
          <a:solidFill>
            <a:schemeClr val="bg1"/>
          </a:solidFill>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pt-BR"/>
              <a:t>Clique no ícone para adicionar uma imagem</a:t>
            </a:r>
            <a:endParaRPr lang="pt-BR" dirty="0"/>
          </a:p>
        </p:txBody>
      </p:sp>
      <p:grpSp>
        <p:nvGrpSpPr>
          <p:cNvPr id="614" name="quadro" descr="Gráfico de caixas"/>
          <p:cNvGrpSpPr/>
          <p:nvPr/>
        </p:nvGrpSpPr>
        <p:grpSpPr bwMode="invGray">
          <a:xfrm flipH="1">
            <a:off x="1447877" y="1630822"/>
            <a:ext cx="6292667" cy="4575885"/>
            <a:chOff x="4417839" y="1630821"/>
            <a:chExt cx="6291028" cy="4575885"/>
          </a:xfrm>
        </p:grpSpPr>
        <p:grpSp>
          <p:nvGrpSpPr>
            <p:cNvPr id="615" name="Grupo 614"/>
            <p:cNvGrpSpPr/>
            <p:nvPr/>
          </p:nvGrpSpPr>
          <p:grpSpPr bwMode="invGray">
            <a:xfrm>
              <a:off x="5414491" y="1630821"/>
              <a:ext cx="5294376" cy="4114800"/>
              <a:chOff x="3310555" y="716546"/>
              <a:chExt cx="5294376" cy="4114800"/>
            </a:xfrm>
          </p:grpSpPr>
          <p:grpSp>
            <p:nvGrpSpPr>
              <p:cNvPr id="767" name="Grupo 766"/>
              <p:cNvGrpSpPr/>
              <p:nvPr/>
            </p:nvGrpSpPr>
            <p:grpSpPr bwMode="invGray">
              <a:xfrm flipH="1">
                <a:off x="3310555" y="737968"/>
                <a:ext cx="5294376" cy="54864"/>
                <a:chOff x="1522413" y="1514475"/>
                <a:chExt cx="10569575" cy="64008"/>
              </a:xfrm>
              <a:solidFill>
                <a:schemeClr val="accent1"/>
              </a:solidFill>
            </p:grpSpPr>
            <p:sp>
              <p:nvSpPr>
                <p:cNvPr id="843" name="Forma Livre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44" name="Forma Livre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45" name="Forma Livre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46" name="Forma Liv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47" name="Forma Liv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48" name="Forma Liv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49" name="Forma Liv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50" name="Forma Liv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51" name="Forma Liv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52" name="Forma Liv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53" name="Forma Liv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54" name="Forma Liv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55" name="Forma Liv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56" name="Forma Liv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57" name="Forma Liv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58" name="Forma Liv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59" name="Forma Liv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60" name="Forma Liv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61" name="Forma Liv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62" name="Forma Liv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63" name="Forma Liv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64" name="Forma Liv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65" name="Forma Liv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66" name="Forma Liv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67" name="Forma Liv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68" name="Forma Liv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69" name="Forma Liv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70" name="Forma Liv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71" name="Forma Liv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72" name="Forma Liv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73" name="Forma Liv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74" name="Forma Liv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75" name="Forma Liv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76" name="Forma Liv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77" name="Forma Liv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78" name="Forma Liv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79" name="Forma Liv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80" name="Forma Liv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81" name="Forma Liv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82" name="Forma Liv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83" name="Forma Liv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84" name="Forma Liv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85" name="Forma Liv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86" name="Forma Liv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87" name="Forma Liv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88" name="Forma Liv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89" name="Forma Liv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90" name="Forma Liv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91" name="Forma Liv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92" name="Forma Liv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93" name="Forma Liv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94" name="Forma Liv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95" name="Forma Liv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96" name="Forma Liv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97" name="Forma Liv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98" name="Forma Liv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99" name="Forma Liv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00" name="Forma Liv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01" name="Forma Liv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02" name="Forma Liv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03" name="Forma Liv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04" name="Forma Liv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05" name="Forma Liv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06" name="Forma Liv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07" name="Forma Liv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08" name="Forma Liv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09" name="Forma Liv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10" name="Forma Liv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11" name="Forma Liv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12" name="Forma Liv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13" name="Forma Liv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14" name="Forma Liv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15" name="Forma Liv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16" name="Forma Liv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grpSp>
          <p:grpSp>
            <p:nvGrpSpPr>
              <p:cNvPr id="768" name="Grupo 767"/>
              <p:cNvGrpSpPr/>
              <p:nvPr/>
            </p:nvGrpSpPr>
            <p:grpSpPr bwMode="invGray">
              <a:xfrm rot="16200000" flipH="1">
                <a:off x="6492229" y="2755658"/>
                <a:ext cx="4114800" cy="36576"/>
                <a:chOff x="1522413" y="1514475"/>
                <a:chExt cx="10569575" cy="64008"/>
              </a:xfrm>
              <a:solidFill>
                <a:schemeClr val="accent1"/>
              </a:solidFill>
            </p:grpSpPr>
            <p:sp>
              <p:nvSpPr>
                <p:cNvPr id="769" name="Forma Livre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0" name="Forma Livre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1" name="Forma Livre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2" name="Forma Liv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3" name="Forma Liv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4" name="Forma Liv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5" name="Forma Liv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6" name="Forma Liv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7" name="Forma Liv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8" name="Forma Liv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9" name="Forma Liv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0" name="Forma Liv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1" name="Forma Liv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2" name="Forma Liv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3" name="Forma Liv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4" name="Forma Liv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5" name="Forma Liv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6" name="Forma Liv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7" name="Forma Liv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8" name="Forma Liv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9" name="Forma Liv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0" name="Forma Liv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1" name="Forma Liv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2" name="Forma Liv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3" name="Forma Liv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4" name="Forma Liv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5" name="Forma Liv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6" name="Forma Liv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7" name="Forma Liv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8" name="Forma Liv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9" name="Forma Liv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0" name="Forma Liv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1" name="Forma Liv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2" name="Forma Liv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3" name="Forma Liv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4" name="Forma Liv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5" name="Forma Liv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6" name="Forma Liv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7" name="Forma Liv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8" name="Forma Liv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9" name="Forma Liv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0" name="Forma Liv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1" name="Forma Liv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2" name="Forma Liv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3" name="Forma Liv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4" name="Forma Liv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5" name="Forma Liv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6" name="Forma Liv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7" name="Forma Liv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8" name="Forma Liv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9" name="Forma Liv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20" name="Forma Liv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21" name="Forma Liv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22" name="Forma Liv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23" name="Forma Liv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24" name="Forma Liv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25" name="Forma Liv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26" name="Forma Liv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27" name="Forma Liv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28" name="Forma Liv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29" name="Forma Liv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30" name="Forma Liv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31" name="Forma Liv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32" name="Forma Liv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33" name="Forma Liv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34" name="Forma Liv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35" name="Forma Liv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36" name="Forma Liv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37" name="Forma Liv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38" name="Forma Liv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39" name="Forma Liv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40" name="Forma Liv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41" name="Forma Liv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42" name="Forma Liv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grpSp>
        </p:grpSp>
        <p:grpSp>
          <p:nvGrpSpPr>
            <p:cNvPr id="616" name="Grupo 615"/>
            <p:cNvGrpSpPr/>
            <p:nvPr/>
          </p:nvGrpSpPr>
          <p:grpSpPr bwMode="invGray">
            <a:xfrm rot="10800000">
              <a:off x="4417839" y="2091906"/>
              <a:ext cx="5294376" cy="4114800"/>
              <a:chOff x="3310555" y="716546"/>
              <a:chExt cx="5294376" cy="4114800"/>
            </a:xfrm>
          </p:grpSpPr>
          <p:grpSp>
            <p:nvGrpSpPr>
              <p:cNvPr id="617" name="Grupo 616"/>
              <p:cNvGrpSpPr/>
              <p:nvPr/>
            </p:nvGrpSpPr>
            <p:grpSpPr bwMode="invGray">
              <a:xfrm flipH="1">
                <a:off x="3310555" y="737968"/>
                <a:ext cx="5294376" cy="54864"/>
                <a:chOff x="1522413" y="1514475"/>
                <a:chExt cx="10569575" cy="64008"/>
              </a:xfrm>
              <a:solidFill>
                <a:schemeClr val="accent1"/>
              </a:solidFill>
            </p:grpSpPr>
            <p:sp>
              <p:nvSpPr>
                <p:cNvPr id="693" name="Forma Livre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94" name="Forma Livre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95" name="Forma Livre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96" name="Forma Liv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97" name="Forma Liv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98" name="Forma Liv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99" name="Forma Liv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0" name="Forma Liv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1" name="Forma Liv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2" name="Forma Liv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3" name="Forma Liv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4" name="Forma Liv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5" name="Forma Liv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6" name="Forma Liv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7" name="Forma Liv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8" name="Forma Liv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9" name="Forma Liv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0" name="Forma Liv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1" name="Forma Liv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2" name="Forma Liv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3" name="Forma Liv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4" name="Forma Liv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5" name="Forma Liv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6" name="Forma Liv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7" name="Forma Liv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8" name="Forma Liv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9" name="Forma Liv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0" name="Forma Liv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1" name="Forma Liv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2" name="Forma Liv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3" name="Forma Liv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4" name="Forma Liv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5" name="Forma Liv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6" name="Forma Liv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7" name="Forma Liv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8" name="Forma Liv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9" name="Forma Liv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0" name="Forma Liv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1" name="Forma Liv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2" name="Forma Liv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3" name="Forma Liv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4" name="Forma Liv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5" name="Forma Liv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6" name="Forma Liv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7" name="Forma Liv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8" name="Forma Liv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9" name="Forma Liv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0" name="Forma Liv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1" name="Forma Liv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2" name="Forma Liv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3" name="Forma Liv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4" name="Forma Liv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5" name="Forma Liv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6" name="Forma Liv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7" name="Forma Liv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8" name="Forma Liv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9" name="Forma Liv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0" name="Forma Liv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1" name="Forma Liv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2" name="Forma Liv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3" name="Forma Liv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4" name="Forma Liv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5" name="Forma Liv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6" name="Forma Liv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7" name="Forma Liv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8" name="Forma Liv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9" name="Forma Liv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60" name="Forma Liv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61" name="Forma Liv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62" name="Forma Liv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63" name="Forma Liv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64" name="Forma Liv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65" name="Forma Liv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66" name="Forma Liv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grpSp>
          <p:grpSp>
            <p:nvGrpSpPr>
              <p:cNvPr id="618" name="Grupo 617"/>
              <p:cNvGrpSpPr/>
              <p:nvPr/>
            </p:nvGrpSpPr>
            <p:grpSpPr bwMode="invGray">
              <a:xfrm rot="16200000" flipH="1">
                <a:off x="6492229" y="2755658"/>
                <a:ext cx="4114800" cy="36576"/>
                <a:chOff x="1522413" y="1514475"/>
                <a:chExt cx="10569575" cy="64008"/>
              </a:xfrm>
              <a:solidFill>
                <a:schemeClr val="accent1"/>
              </a:solidFill>
            </p:grpSpPr>
            <p:sp>
              <p:nvSpPr>
                <p:cNvPr id="619" name="Forma Livre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0" name="Forma Livre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1" name="Forma Livre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2" name="Forma Livre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3" name="Forma Livre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4" name="Forma Livre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5" name="Forma Livre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6" name="Forma Livre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7" name="Forma Livre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8" name="Forma Livre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9" name="Forma Livre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0" name="Forma Livre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1" name="Forma Livre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2" name="Forma Livre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3" name="Forma Livre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4" name="Forma Livre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5" name="Forma Livre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6" name="Forma Livre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7" name="Forma Livre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8" name="Forma Livre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9" name="Forma Livre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0" name="Forma Livre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1" name="Forma Livre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2" name="Forma Livre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3" name="Forma Livre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4" name="Forma Livre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5" name="Forma Livre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6" name="Forma Livre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7" name="Forma Livre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8" name="Forma Livre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9" name="Forma Livre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0" name="Forma Livre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1" name="Forma Livre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2" name="Forma Livre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3" name="Forma Livre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4" name="Forma Livre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5" name="Forma Livre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6" name="Forma Livre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7" name="Forma Livre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8" name="Forma Livre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9" name="Forma Livre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0" name="Forma Livre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1" name="Forma Livre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2" name="Forma Livre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3" name="Forma Livre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4" name="Forma Livre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5" name="Forma Livre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6" name="Forma Livre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7" name="Forma Livre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8" name="Forma Livre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9" name="Forma Livre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0" name="Forma Livre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1" name="Forma Livre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2" name="Forma Livre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3" name="Forma Livre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4" name="Forma Livre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5" name="Forma Livre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6" name="Forma Livre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7" name="Forma Livre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8" name="Forma Livre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9" name="Forma Livre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0" name="Forma Livre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1" name="Forma Livre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2" name="Forma Livre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3" name="Forma Livre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4" name="Forma Livre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5" name="Forma Livre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6" name="Forma Livre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7" name="Forma Livre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8" name="Forma Livre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9" name="Forma Livre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90" name="Forma Livre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91" name="Forma Livre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92" name="Forma Livre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grpSp>
        </p:grpSp>
      </p:grpSp>
      <p:sp>
        <p:nvSpPr>
          <p:cNvPr id="4" name="Espaço Reservado para Texto 3"/>
          <p:cNvSpPr>
            <a:spLocks noGrp="1"/>
          </p:cNvSpPr>
          <p:nvPr>
            <p:ph type="body" sz="half" idx="2"/>
          </p:nvPr>
        </p:nvSpPr>
        <p:spPr>
          <a:xfrm>
            <a:off x="7908018" y="3411748"/>
            <a:ext cx="2743915" cy="2743200"/>
          </a:xfrm>
        </p:spPr>
        <p:txBody>
          <a:bodyPr rtlCol="0"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pt-BR"/>
              <a:t>Clique para editar os estilos de texto Mestres</a:t>
            </a:r>
          </a:p>
        </p:txBody>
      </p:sp>
      <p:sp>
        <p:nvSpPr>
          <p:cNvPr id="6" name="Espaço Reservado para Rodapé 5"/>
          <p:cNvSpPr>
            <a:spLocks noGrp="1"/>
          </p:cNvSpPr>
          <p:nvPr>
            <p:ph type="ftr" sz="quarter" idx="11"/>
          </p:nvPr>
        </p:nvSpPr>
        <p:spPr/>
        <p:txBody>
          <a:bodyPr rtlCol="0"/>
          <a:lstStyle/>
          <a:p>
            <a:pPr rtl="0"/>
            <a:endParaRPr lang="pt-BR" dirty="0"/>
          </a:p>
        </p:txBody>
      </p:sp>
      <p:sp>
        <p:nvSpPr>
          <p:cNvPr id="5" name="Espaço Reservado para Data 4"/>
          <p:cNvSpPr>
            <a:spLocks noGrp="1"/>
          </p:cNvSpPr>
          <p:nvPr>
            <p:ph type="dt" sz="half" idx="10"/>
          </p:nvPr>
        </p:nvSpPr>
        <p:spPr/>
        <p:txBody>
          <a:bodyPr rtlCol="0"/>
          <a:lstStyle/>
          <a:p>
            <a:pPr rtl="0"/>
            <a:fld id="{D2184FD6-C734-4162-88D8-0C01192F6E9B}" type="datetime1">
              <a:rPr lang="pt-BR" smtClean="0"/>
              <a:t>12/08/2026</a:t>
            </a:fld>
            <a:endParaRPr lang="pt-BR" dirty="0"/>
          </a:p>
        </p:txBody>
      </p:sp>
      <p:sp>
        <p:nvSpPr>
          <p:cNvPr id="7" name="Espaço Reservado para Número de Slide 6"/>
          <p:cNvSpPr>
            <a:spLocks noGrp="1"/>
          </p:cNvSpPr>
          <p:nvPr>
            <p:ph type="sldNum" sz="quarter" idx="12"/>
          </p:nvPr>
        </p:nvSpPr>
        <p:spPr/>
        <p:txBody>
          <a:bodyPr rtlCol="0"/>
          <a:lstStyle/>
          <a:p>
            <a:pPr rtl="0"/>
            <a:fld id="{25BA54BD-C84D-46CE-8B72-31BFB26ABA43}" type="slidenum">
              <a:rPr lang="pt-BR" smtClean="0"/>
              <a:t>‹nº›</a:t>
            </a:fld>
            <a:endParaRPr lang="pt-BR" dirty="0"/>
          </a:p>
        </p:txBody>
      </p:sp>
    </p:spTree>
    <p:extLst>
      <p:ext uri="{BB962C8B-B14F-4D97-AF65-F5344CB8AC3E}">
        <p14:creationId xmlns:p14="http://schemas.microsoft.com/office/powerpoint/2010/main" val="1718787099"/>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pt-BR"/>
              <a:t>Clique para editar o título Mestre</a:t>
            </a:r>
            <a:endParaRPr lang="pt-BR" dirty="0"/>
          </a:p>
        </p:txBody>
      </p:sp>
      <p:grpSp>
        <p:nvGrpSpPr>
          <p:cNvPr id="7" name="linha" descr="Gráfico de linhas"/>
          <p:cNvGrpSpPr/>
          <p:nvPr/>
        </p:nvGrpSpPr>
        <p:grpSpPr bwMode="invGray">
          <a:xfrm>
            <a:off x="1522810" y="1514475"/>
            <a:ext cx="10572328" cy="64008"/>
            <a:chOff x="1522413" y="1514475"/>
            <a:chExt cx="10569575" cy="64008"/>
          </a:xfrm>
        </p:grpSpPr>
        <p:sp>
          <p:nvSpPr>
            <p:cNvPr id="8" name="Forma Livre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 name="Forma Livre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0" name="Forma Livre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1" name="Forma Liv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2" name="Forma Liv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3" name="Forma Liv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4" name="Forma Liv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5" name="Forma Liv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 name="Forma Liv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 name="Forma Liv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 name="Forma Liv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 name="Forma Liv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 name="Forma Liv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 name="Forma Liv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 name="Forma Liv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 name="Forma Liv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4" name="Forma Liv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5" name="Forma Liv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6" name="Forma Liv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7" name="Forma Liv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8" name="Forma Liv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9" name="Forma Liv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30" name="Forma Liv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31" name="Forma Liv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32" name="Forma Liv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33" name="Forma Liv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34" name="Forma Liv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35" name="Forma Liv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36" name="Forma Liv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37" name="Forma Liv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38" name="Forma Liv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39" name="Forma Liv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40" name="Forma Liv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41" name="Forma Liv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42" name="Forma Liv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43" name="Forma Liv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44" name="Forma Liv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45" name="Forma Liv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46" name="Forma Liv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47" name="Forma Liv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48" name="Forma Liv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49" name="Forma Liv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50" name="Forma Liv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51" name="Forma Liv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52" name="Forma Liv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53" name="Forma Liv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54" name="Forma Liv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55" name="Forma Liv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56" name="Forma Liv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57" name="Forma Liv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58" name="Forma Liv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59" name="Forma Liv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0" name="Forma Liv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1" name="Forma Liv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 name="Forma Liv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 name="Forma Liv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 name="Forma Liv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 name="Forma Liv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 name="Forma Liv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 name="Forma Liv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 name="Forma Liv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9" name="Forma Liv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 name="Forma Liv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 name="Forma Liv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 name="Forma Liv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 name="Forma Liv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 name="Forma Liv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 name="Forma Liv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6" name="Forma Liv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 name="Forma Liv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 name="Forma Liv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 name="Forma Liv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 name="Forma Liv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 name="Forma Liv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grpSp>
      <p:sp>
        <p:nvSpPr>
          <p:cNvPr id="3" name="Espaço Reservado para Texto Vertical 2"/>
          <p:cNvSpPr>
            <a:spLocks noGrp="1"/>
          </p:cNvSpPr>
          <p:nvPr>
            <p:ph type="body" orient="vert" idx="1"/>
          </p:nvPr>
        </p:nvSpPr>
        <p:spPr/>
        <p:txBody>
          <a:bodyPr vert="eaVert" rtlCol="0"/>
          <a:lstStyle>
            <a:lvl5pPr>
              <a:defRPr/>
            </a:lvl5pPr>
            <a:lvl6pPr marL="1956816">
              <a:defRPr/>
            </a:lvl6pPr>
            <a:lvl7pPr marL="1956816">
              <a:defRPr/>
            </a:lvl7pPr>
            <a:lvl8pPr marL="1956816">
              <a:defRPr/>
            </a:lvl8pPr>
            <a:lvl9pPr marL="1956816">
              <a:defRPr/>
            </a:lvl9pPr>
          </a:lstStyle>
          <a:p>
            <a:pPr lvl="0" rtl="0"/>
            <a:r>
              <a:rPr lang="pt-BR"/>
              <a:t>Clique para editar os estilos de texto Mestres</a:t>
            </a:r>
          </a:p>
          <a:p>
            <a:pPr lvl="1" rtl="0"/>
            <a:r>
              <a:rPr lang="pt-BR"/>
              <a:t>Segundo nível</a:t>
            </a:r>
          </a:p>
          <a:p>
            <a:pPr lvl="2" rtl="0"/>
            <a:r>
              <a:rPr lang="pt-BR"/>
              <a:t>Terceiro nível</a:t>
            </a:r>
          </a:p>
          <a:p>
            <a:pPr lvl="3" rtl="0"/>
            <a:r>
              <a:rPr lang="pt-BR"/>
              <a:t>Quarto nível</a:t>
            </a:r>
          </a:p>
          <a:p>
            <a:pPr lvl="4" rtl="0"/>
            <a:r>
              <a:rPr lang="pt-BR"/>
              <a:t>Quinto nível</a:t>
            </a:r>
            <a:endParaRPr lang="pt-BR" dirty="0"/>
          </a:p>
        </p:txBody>
      </p:sp>
      <p:sp>
        <p:nvSpPr>
          <p:cNvPr id="5" name="Espaço Reservado para Rodapé 4"/>
          <p:cNvSpPr>
            <a:spLocks noGrp="1"/>
          </p:cNvSpPr>
          <p:nvPr>
            <p:ph type="ftr" sz="quarter" idx="11"/>
          </p:nvPr>
        </p:nvSpPr>
        <p:spPr/>
        <p:txBody>
          <a:bodyPr rtlCol="0"/>
          <a:lstStyle/>
          <a:p>
            <a:pPr rtl="0"/>
            <a:endParaRPr lang="pt-BR" dirty="0"/>
          </a:p>
        </p:txBody>
      </p:sp>
      <p:sp>
        <p:nvSpPr>
          <p:cNvPr id="4" name="Espaço Reservado para Data 3"/>
          <p:cNvSpPr>
            <a:spLocks noGrp="1"/>
          </p:cNvSpPr>
          <p:nvPr>
            <p:ph type="dt" sz="half" idx="10"/>
          </p:nvPr>
        </p:nvSpPr>
        <p:spPr/>
        <p:txBody>
          <a:bodyPr rtlCol="0"/>
          <a:lstStyle/>
          <a:p>
            <a:pPr rtl="0"/>
            <a:fld id="{58215C2D-4C5F-41A8-B554-C650AF34C482}" type="datetime1">
              <a:rPr lang="pt-BR" smtClean="0"/>
              <a:t>12/08/2026</a:t>
            </a:fld>
            <a:endParaRPr lang="pt-BR" dirty="0"/>
          </a:p>
        </p:txBody>
      </p:sp>
      <p:sp>
        <p:nvSpPr>
          <p:cNvPr id="6" name="Espaço Reservado para Número de Slide 5"/>
          <p:cNvSpPr>
            <a:spLocks noGrp="1"/>
          </p:cNvSpPr>
          <p:nvPr>
            <p:ph type="sldNum" sz="quarter" idx="12"/>
          </p:nvPr>
        </p:nvSpPr>
        <p:spPr/>
        <p:txBody>
          <a:bodyPr rtlCol="0"/>
          <a:lstStyle/>
          <a:p>
            <a:pPr rtl="0"/>
            <a:fld id="{25BA54BD-C84D-46CE-8B72-31BFB26ABA43}" type="slidenum">
              <a:rPr lang="pt-BR" smtClean="0"/>
              <a:t>‹nº›</a:t>
            </a:fld>
            <a:endParaRPr lang="pt-BR" dirty="0"/>
          </a:p>
        </p:txBody>
      </p:sp>
    </p:spTree>
    <p:extLst>
      <p:ext uri="{BB962C8B-B14F-4D97-AF65-F5344CB8AC3E}">
        <p14:creationId xmlns:p14="http://schemas.microsoft.com/office/powerpoint/2010/main" val="2091147310"/>
      </p:ext>
    </p:extLst>
  </p:cSld>
  <p:clrMapOvr>
    <a:masterClrMapping/>
  </p:clrMapOvr>
  <p:transition spd="slow">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10364311" y="274640"/>
            <a:ext cx="1371957" cy="5901747"/>
          </a:xfrm>
        </p:spPr>
        <p:txBody>
          <a:bodyPr vert="eaVert" rtlCol="0"/>
          <a:lstStyle/>
          <a:p>
            <a:pPr rtl="0"/>
            <a:r>
              <a:rPr lang="pt-BR"/>
              <a:t>Clique para editar o título Mestre</a:t>
            </a:r>
            <a:endParaRPr lang="pt-BR" dirty="0"/>
          </a:p>
        </p:txBody>
      </p:sp>
      <p:grpSp>
        <p:nvGrpSpPr>
          <p:cNvPr id="7" name="linha" descr="Gráfico de linhas"/>
          <p:cNvGrpSpPr/>
          <p:nvPr/>
        </p:nvGrpSpPr>
        <p:grpSpPr bwMode="invGray">
          <a:xfrm rot="5400000">
            <a:off x="6867046" y="3472590"/>
            <a:ext cx="6492240" cy="64025"/>
            <a:chOff x="1522413" y="1514475"/>
            <a:chExt cx="10569575" cy="64008"/>
          </a:xfrm>
        </p:grpSpPr>
        <p:sp>
          <p:nvSpPr>
            <p:cNvPr id="8" name="Forma Livre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9" name="Forma Livre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0" name="Forma Livre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1" name="Forma Livre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2" name="Forma Livre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3" name="Forma Livre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4" name="Forma Livre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5" name="Forma Livre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6" name="Forma Livre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7" name="Forma Livre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8" name="Forma Livre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19" name="Forma Livre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0" name="Forma Livre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1" name="Forma Livre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2" name="Forma Livre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3" name="Forma Livre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4" name="Forma Livre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5" name="Forma Livre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6" name="Forma Livre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7" name="Forma Livre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8" name="Forma Livre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29" name="Forma Livre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30" name="Forma Livre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31" name="Forma Livre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32" name="Forma Livre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33" name="Forma Livre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34" name="Forma Livre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35" name="Forma Livre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36" name="Forma Livre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37" name="Forma Livre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38" name="Forma Livre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39" name="Forma Livre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40" name="Forma Livre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41" name="Forma Livre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42" name="Forma Livre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43" name="Forma Livre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44" name="Forma Livre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45" name="Forma Livre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46" name="Forma Livre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47" name="Forma Livre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48" name="Forma Livre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49" name="Forma Livre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50" name="Forma Livre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51" name="Forma Livre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52" name="Forma Livre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53" name="Forma Livre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54" name="Forma Livre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55" name="Forma Livre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56" name="Forma Livre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57" name="Forma Livre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58" name="Forma Livre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59" name="Forma Livre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0" name="Forma Livre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1" name="Forma Livre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2" name="Forma Livre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3" name="Forma Livre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4" name="Forma Livre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5" name="Forma Livre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6" name="Forma Livre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7" name="Forma Livre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8" name="Forma Livre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69" name="Forma Livre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0" name="Forma Livre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1" name="Forma Livre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2" name="Forma Livre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3" name="Forma Livre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4" name="Forma Livre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5" name="Forma Livre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6" name="Forma Livre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7" name="Forma Livre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8" name="Forma Livre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79" name="Forma Livre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0" name="Forma Livre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sp>
          <p:nvSpPr>
            <p:cNvPr id="81" name="Forma Livre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rtlCol="0" anchor="t" anchorCtr="0" compatLnSpc="1">
              <a:prstTxWarp prst="textNoShape">
                <a:avLst/>
              </a:prstTxWarp>
            </a:bodyPr>
            <a:lstStyle/>
            <a:p>
              <a:pPr rtl="0"/>
              <a:endParaRPr lang="pt-BR" sz="1800" dirty="0">
                <a:ln>
                  <a:noFill/>
                </a:ln>
              </a:endParaRPr>
            </a:p>
          </p:txBody>
        </p:sp>
      </p:grpSp>
      <p:sp>
        <p:nvSpPr>
          <p:cNvPr id="3" name="Espaço Reservado para Texto Vertical 2"/>
          <p:cNvSpPr>
            <a:spLocks noGrp="1"/>
          </p:cNvSpPr>
          <p:nvPr>
            <p:ph type="body" orient="vert" idx="1" hasCustomPrompt="1"/>
          </p:nvPr>
        </p:nvSpPr>
        <p:spPr>
          <a:xfrm>
            <a:off x="608171" y="277814"/>
            <a:ext cx="9146383" cy="5898573"/>
          </a:xfrm>
        </p:spPr>
        <p:txBody>
          <a:bodyPr vert="eaVert" rtlCol="0"/>
          <a:lstStyle>
            <a:lvl5pPr>
              <a:defRPr/>
            </a:lvl5pPr>
            <a:lvl6pPr marL="1261872" indent="0">
              <a:buNone/>
              <a:defRPr/>
            </a:lvl6pPr>
            <a:lvl7pPr>
              <a:defRPr/>
            </a:lvl7pPr>
            <a:lvl8pPr>
              <a:defRPr baseline="0"/>
            </a:lvl8pPr>
            <a:lvl9pPr>
              <a:defRPr baseline="0"/>
            </a:lvl9pPr>
          </a:lstStyle>
          <a:p>
            <a:pPr lvl="0" rtl="0"/>
            <a:r>
              <a:rPr lang="pt-BR" dirty="0"/>
              <a:t>Clique para editar o texto Mestre</a:t>
            </a:r>
          </a:p>
          <a:p>
            <a:pPr lvl="1" rtl="0"/>
            <a:r>
              <a:rPr lang="pt-BR" dirty="0"/>
              <a:t>Segundo nível</a:t>
            </a:r>
          </a:p>
          <a:p>
            <a:pPr lvl="2" rtl="0"/>
            <a:r>
              <a:rPr lang="pt-BR" dirty="0"/>
              <a:t>Terceiro nível</a:t>
            </a:r>
          </a:p>
          <a:p>
            <a:pPr lvl="3" rtl="0"/>
            <a:r>
              <a:rPr lang="pt-BR" dirty="0"/>
              <a:t>Quarto nível</a:t>
            </a:r>
          </a:p>
          <a:p>
            <a:pPr lvl="4" rtl="0"/>
            <a:r>
              <a:rPr lang="pt-BR" dirty="0"/>
              <a:t>Quinto nível</a:t>
            </a:r>
          </a:p>
        </p:txBody>
      </p:sp>
      <p:sp>
        <p:nvSpPr>
          <p:cNvPr id="5" name="Espaço Reservado para Rodapé 4"/>
          <p:cNvSpPr>
            <a:spLocks noGrp="1"/>
          </p:cNvSpPr>
          <p:nvPr>
            <p:ph type="ftr" sz="quarter" idx="11"/>
          </p:nvPr>
        </p:nvSpPr>
        <p:spPr/>
        <p:txBody>
          <a:bodyPr rtlCol="0"/>
          <a:lstStyle/>
          <a:p>
            <a:pPr rtl="0"/>
            <a:endParaRPr lang="pt-BR" dirty="0"/>
          </a:p>
        </p:txBody>
      </p:sp>
      <p:sp>
        <p:nvSpPr>
          <p:cNvPr id="4" name="Espaço Reservado para Data 3"/>
          <p:cNvSpPr>
            <a:spLocks noGrp="1"/>
          </p:cNvSpPr>
          <p:nvPr>
            <p:ph type="dt" sz="half" idx="10"/>
          </p:nvPr>
        </p:nvSpPr>
        <p:spPr/>
        <p:txBody>
          <a:bodyPr rtlCol="0"/>
          <a:lstStyle/>
          <a:p>
            <a:pPr rtl="0"/>
            <a:fld id="{90E39326-9852-4665-8E10-5CCFE1522248}" type="datetime1">
              <a:rPr lang="pt-BR" smtClean="0"/>
              <a:t>12/08/2026</a:t>
            </a:fld>
            <a:endParaRPr lang="pt-BR" dirty="0"/>
          </a:p>
        </p:txBody>
      </p:sp>
      <p:sp>
        <p:nvSpPr>
          <p:cNvPr id="6" name="Espaço Reservado para Número de Slide 5"/>
          <p:cNvSpPr>
            <a:spLocks noGrp="1"/>
          </p:cNvSpPr>
          <p:nvPr>
            <p:ph type="sldNum" sz="quarter" idx="12"/>
          </p:nvPr>
        </p:nvSpPr>
        <p:spPr/>
        <p:txBody>
          <a:bodyPr rtlCol="0"/>
          <a:lstStyle/>
          <a:p>
            <a:pPr rtl="0"/>
            <a:fld id="{25BA54BD-C84D-46CE-8B72-31BFB26ABA43}" type="slidenum">
              <a:rPr lang="pt-BR" smtClean="0"/>
              <a:t>‹nº›</a:t>
            </a:fld>
            <a:endParaRPr lang="pt-BR" dirty="0"/>
          </a:p>
        </p:txBody>
      </p:sp>
    </p:spTree>
    <p:extLst>
      <p:ext uri="{BB962C8B-B14F-4D97-AF65-F5344CB8AC3E}">
        <p14:creationId xmlns:p14="http://schemas.microsoft.com/office/powerpoint/2010/main" val="1312483994"/>
      </p:ext>
    </p:extLst>
  </p:cSld>
  <p:clrMapOvr>
    <a:masterClrMapping/>
  </p:clrMapOvr>
  <p:transition spd="slow">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pt-BR"/>
              <a:t>Clique para editar o título Mestre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8/12/2026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3978962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42825960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pt-BR"/>
              <a:t>Clique para editar o título Mestre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3256848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pt-BR"/>
              <a:t>Clique para editar o título Mestre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8016284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913795" y="2912232"/>
            <a:ext cx="5107208" cy="287896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6172200" y="2912232"/>
            <a:ext cx="5095357" cy="287896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8533691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1765237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1160752842"/>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pt-BR"/>
              <a:t>Clique para editar o título Mestre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8367937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9923664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778969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pt-BR"/>
              <a:t>Clique para editar o título Mestre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7946214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pt-BR"/>
              <a:t>Clique para editar o título Mestre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396743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pt-BR"/>
              <a:t>Clique para editar o título Mestre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4160655021"/>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 Colunas">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pt-BR"/>
              <a:t>Clique para editar o título Mestre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3" name="Date Placeholder 2"/>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5887040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 Colunas de Imagem">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pt-BR"/>
              <a:t>Clique para editar o título Mestre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3" name="Date Placeholder 2"/>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7675870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4433938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pt-BR"/>
              <a:t>Clique para editar o título Mestre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8/12/2026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1784000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2.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alphaModFix amt="0"/>
            <a:duotone>
              <a:schemeClr val="bg2">
                <a:shade val="62000"/>
                <a:hueMod val="108000"/>
                <a:satMod val="164000"/>
                <a:lumMod val="69000"/>
              </a:schemeClr>
              <a:schemeClr val="bg2">
                <a:tint val="96000"/>
                <a:hueMod val="90000"/>
                <a:satMod val="130000"/>
                <a:lumMod val="134000"/>
              </a:schemeClr>
            </a:duotone>
            <a:lum/>
            <a:extLst>
              <a:ext uri="{BEBA8EAE-BF5A-486C-A8C5-ECC9F3942E4B}">
                <a14:imgProps xmlns:a14="http://schemas.microsoft.com/office/drawing/2010/main">
                  <a14:imgLayer r:embed="rId20">
                    <a14:imgEffect>
                      <a14:artisticGlowEdges trans="71000"/>
                    </a14:imgEffect>
                    <a14:imgEffect>
                      <a14:colorTemperature colorTemp="3954"/>
                    </a14:imgEffect>
                    <a14:imgEffect>
                      <a14:saturation sat="30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509A250-FF31-4206-8172-F9D3106AACB1}" type="datetimeFigureOut">
              <a:rPr lang="en-US" smtClean="0"/>
              <a:t>8/12/2026</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062351549"/>
      </p:ext>
    </p:extLst>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Lst>
  <p:hf sldNum="0"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0"/>
            <a:duotone>
              <a:schemeClr val="bg2">
                <a:shade val="62000"/>
                <a:hueMod val="108000"/>
                <a:satMod val="164000"/>
                <a:lumMod val="69000"/>
              </a:schemeClr>
              <a:schemeClr val="bg2">
                <a:tint val="96000"/>
                <a:hueMod val="90000"/>
                <a:satMod val="130000"/>
                <a:lumMod val="134000"/>
              </a:schemeClr>
            </a:duotone>
            <a:lum/>
            <a:extLst>
              <a:ext uri="{BEBA8EAE-BF5A-486C-A8C5-ECC9F3942E4B}">
                <a14:imgProps xmlns:a14="http://schemas.microsoft.com/office/drawing/2010/main">
                  <a14:imgLayer r:embed="rId14">
                    <a14:imgEffect>
                      <a14:artisticGlowEdges trans="71000"/>
                    </a14:imgEffect>
                    <a14:imgEffect>
                      <a14:colorTemperature colorTemp="3954"/>
                    </a14:imgEffect>
                    <a14:imgEffect>
                      <a14:saturation sat="30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1522811" y="274638"/>
            <a:ext cx="9146380" cy="1020762"/>
          </a:xfrm>
          <a:prstGeom prst="rect">
            <a:avLst/>
          </a:prstGeom>
        </p:spPr>
        <p:txBody>
          <a:bodyPr vert="horz" lIns="91440" tIns="45720" rIns="91440" bIns="45720" rtlCol="0" anchor="b">
            <a:normAutofit/>
          </a:bodyPr>
          <a:lstStyle/>
          <a:p>
            <a:pPr rtl="0"/>
            <a:r>
              <a:rPr lang="pt-BR" dirty="0"/>
              <a:t>Clique para editar o estilo de título Mestre</a:t>
            </a:r>
          </a:p>
        </p:txBody>
      </p:sp>
      <p:sp>
        <p:nvSpPr>
          <p:cNvPr id="3" name="Espaço Reservado para Texto 2"/>
          <p:cNvSpPr>
            <a:spLocks noGrp="1"/>
          </p:cNvSpPr>
          <p:nvPr>
            <p:ph type="body" idx="1"/>
          </p:nvPr>
        </p:nvSpPr>
        <p:spPr>
          <a:xfrm>
            <a:off x="1522811" y="1905000"/>
            <a:ext cx="9146382" cy="4267200"/>
          </a:xfrm>
          <a:prstGeom prst="rect">
            <a:avLst/>
          </a:prstGeom>
        </p:spPr>
        <p:txBody>
          <a:bodyPr vert="horz" lIns="91440" tIns="45720" rIns="91440" bIns="45720" rtlCol="0">
            <a:normAutofit/>
          </a:bodyPr>
          <a:lstStyle/>
          <a:p>
            <a:pPr lvl="0" rtl="0"/>
            <a:r>
              <a:rPr lang="pt-BR" dirty="0"/>
              <a:t>Clique para editar o texto Mestre</a:t>
            </a:r>
          </a:p>
          <a:p>
            <a:pPr lvl="1" rtl="0"/>
            <a:r>
              <a:rPr lang="pt-BR" dirty="0"/>
              <a:t>Segundo nível</a:t>
            </a:r>
          </a:p>
          <a:p>
            <a:pPr lvl="2" rtl="0"/>
            <a:r>
              <a:rPr lang="pt-BR" dirty="0"/>
              <a:t>Terceiro nível</a:t>
            </a:r>
          </a:p>
          <a:p>
            <a:pPr lvl="3" rtl="0"/>
            <a:r>
              <a:rPr lang="pt-BR" dirty="0"/>
              <a:t>Quarto nível</a:t>
            </a:r>
          </a:p>
          <a:p>
            <a:pPr lvl="4" rtl="0"/>
            <a:r>
              <a:rPr lang="pt-BR" dirty="0"/>
              <a:t>Quinto nível</a:t>
            </a:r>
          </a:p>
        </p:txBody>
      </p:sp>
      <p:sp>
        <p:nvSpPr>
          <p:cNvPr id="5" name="Espaço Reservado para Rodapé 4"/>
          <p:cNvSpPr>
            <a:spLocks noGrp="1"/>
          </p:cNvSpPr>
          <p:nvPr>
            <p:ph type="ftr" sz="quarter" idx="3"/>
          </p:nvPr>
        </p:nvSpPr>
        <p:spPr>
          <a:xfrm>
            <a:off x="1522810" y="6400801"/>
            <a:ext cx="6326246" cy="276226"/>
          </a:xfrm>
          <a:prstGeom prst="rect">
            <a:avLst/>
          </a:prstGeom>
        </p:spPr>
        <p:txBody>
          <a:bodyPr vert="horz" lIns="91440" tIns="45720" rIns="91440" bIns="45720" rtlCol="0" anchor="ctr"/>
          <a:lstStyle>
            <a:lvl1pPr algn="l">
              <a:defRPr sz="1200">
                <a:solidFill>
                  <a:schemeClr val="tx1">
                    <a:tint val="75000"/>
                  </a:schemeClr>
                </a:solidFill>
              </a:defRPr>
            </a:lvl1pPr>
          </a:lstStyle>
          <a:p>
            <a:pPr rtl="0"/>
            <a:endParaRPr lang="pt-BR" dirty="0"/>
          </a:p>
        </p:txBody>
      </p:sp>
      <p:sp>
        <p:nvSpPr>
          <p:cNvPr id="4" name="Espaço Reservado para Data 3"/>
          <p:cNvSpPr>
            <a:spLocks noGrp="1"/>
          </p:cNvSpPr>
          <p:nvPr>
            <p:ph type="dt" sz="half" idx="2"/>
          </p:nvPr>
        </p:nvSpPr>
        <p:spPr>
          <a:xfrm>
            <a:off x="8077716" y="6400801"/>
            <a:ext cx="1244183" cy="276226"/>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99758D4F-735F-46FE-9FCB-4849D9F60668}" type="datetime1">
              <a:rPr lang="pt-BR" smtClean="0"/>
              <a:t>12/08/2026</a:t>
            </a:fld>
            <a:endParaRPr lang="pt-BR" dirty="0"/>
          </a:p>
        </p:txBody>
      </p:sp>
      <p:sp>
        <p:nvSpPr>
          <p:cNvPr id="6" name="Espaço Reservado para Número de Slide 5"/>
          <p:cNvSpPr>
            <a:spLocks noGrp="1"/>
          </p:cNvSpPr>
          <p:nvPr>
            <p:ph type="sldNum" sz="quarter" idx="4"/>
          </p:nvPr>
        </p:nvSpPr>
        <p:spPr>
          <a:xfrm>
            <a:off x="9525893" y="6400801"/>
            <a:ext cx="1143300" cy="276226"/>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25BA54BD-C84D-46CE-8B72-31BFB26ABA43}" type="slidenum">
              <a:rPr lang="pt-BR" smtClean="0"/>
              <a:pPr rtl="0"/>
              <a:t>‹nº›</a:t>
            </a:fld>
            <a:endParaRPr lang="pt-BR" dirty="0"/>
          </a:p>
        </p:txBody>
      </p:sp>
    </p:spTree>
    <p:extLst>
      <p:ext uri="{BB962C8B-B14F-4D97-AF65-F5344CB8AC3E}">
        <p14:creationId xmlns:p14="http://schemas.microsoft.com/office/powerpoint/2010/main" val="2643331404"/>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ransition spd="slow">
    <p:push dir="u"/>
  </p:transition>
  <p:hf sldNum="0" hdr="0" ftr="0" dt="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4904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509A250-FF31-4206-8172-F9D3106AACB1}" type="datetimeFigureOut">
              <a:rPr lang="en-US" smtClean="0"/>
              <a:t>8/12/2026</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973379958"/>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Lst>
  <p:hf sldNum="0"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6B73AD-6831-44D7-8808-5D51D8C54DA0}"/>
              </a:ext>
            </a:extLst>
          </p:cNvPr>
          <p:cNvSpPr>
            <a:spLocks noGrp="1"/>
          </p:cNvSpPr>
          <p:nvPr>
            <p:ph type="ctrTitle"/>
          </p:nvPr>
        </p:nvSpPr>
        <p:spPr/>
        <p:style>
          <a:lnRef idx="0">
            <a:scrgbClr r="0" g="0" b="0"/>
          </a:lnRef>
          <a:fillRef idx="1002">
            <a:schemeClr val="dk2"/>
          </a:fillRef>
          <a:effectRef idx="0">
            <a:scrgbClr r="0" g="0" b="0"/>
          </a:effectRef>
          <a:fontRef idx="major"/>
        </p:style>
        <p:txBody>
          <a:bodyPr/>
          <a:lstStyle/>
          <a:p>
            <a:pPr algn="ctr"/>
            <a:r>
              <a:rPr lang="pt-BR" sz="13800" u="sng" dirty="0">
                <a:solidFill>
                  <a:schemeClr val="bg1">
                    <a:lumMod val="95000"/>
                    <a:lumOff val="5000"/>
                  </a:schemeClr>
                </a:solidFill>
                <a:latin typeface="Algerian" panose="04020705040A02060702" pitchFamily="82" charset="0"/>
              </a:rPr>
              <a:t>FILOSOFIA</a:t>
            </a:r>
          </a:p>
        </p:txBody>
      </p:sp>
      <p:sp>
        <p:nvSpPr>
          <p:cNvPr id="3" name="Subtítulo 2">
            <a:extLst>
              <a:ext uri="{FF2B5EF4-FFF2-40B4-BE49-F238E27FC236}">
                <a16:creationId xmlns:a16="http://schemas.microsoft.com/office/drawing/2014/main" id="{A79D653B-ECDC-4F83-94BE-AA99B2713CD3}"/>
              </a:ext>
            </a:extLst>
          </p:cNvPr>
          <p:cNvSpPr>
            <a:spLocks noGrp="1"/>
          </p:cNvSpPr>
          <p:nvPr>
            <p:ph type="subTitle" idx="1"/>
          </p:nvPr>
        </p:nvSpPr>
        <p:spPr/>
        <p:style>
          <a:lnRef idx="0">
            <a:scrgbClr r="0" g="0" b="0"/>
          </a:lnRef>
          <a:fillRef idx="1003">
            <a:schemeClr val="dk2"/>
          </a:fillRef>
          <a:effectRef idx="0">
            <a:scrgbClr r="0" g="0" b="0"/>
          </a:effectRef>
          <a:fontRef idx="major"/>
        </p:style>
        <p:txBody>
          <a:bodyPr/>
          <a:lstStyle/>
          <a:p>
            <a:pPr algn="ctr"/>
            <a:r>
              <a:rPr lang="pt-BR" dirty="0">
                <a:latin typeface="Arial Narrow" panose="020B0606020202030204" pitchFamily="34" charset="0"/>
              </a:rPr>
              <a:t>Professor Alexandre</a:t>
            </a:r>
          </a:p>
        </p:txBody>
      </p:sp>
    </p:spTree>
    <p:extLst>
      <p:ext uri="{BB962C8B-B14F-4D97-AF65-F5344CB8AC3E}">
        <p14:creationId xmlns:p14="http://schemas.microsoft.com/office/powerpoint/2010/main" val="1568033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BEAA5F-AB19-4231-90D4-46B6D4D58DF7}"/>
              </a:ext>
            </a:extLst>
          </p:cNvPr>
          <p:cNvSpPr>
            <a:spLocks noGrp="1"/>
          </p:cNvSpPr>
          <p:nvPr>
            <p:ph type="title"/>
          </p:nvPr>
        </p:nvSpPr>
        <p:spPr/>
        <p:txBody>
          <a:bodyPr/>
          <a:lstStyle/>
          <a:p>
            <a:endParaRPr lang="pt-BR" dirty="0"/>
          </a:p>
        </p:txBody>
      </p:sp>
      <p:pic>
        <p:nvPicPr>
          <p:cNvPr id="5" name="Espaço Reservado para Conteúdo 4">
            <a:extLst>
              <a:ext uri="{FF2B5EF4-FFF2-40B4-BE49-F238E27FC236}">
                <a16:creationId xmlns:a16="http://schemas.microsoft.com/office/drawing/2014/main" id="{6175D1BB-6BA4-4983-BF56-0945656648D2}"/>
              </a:ext>
            </a:extLst>
          </p:cNvPr>
          <p:cNvPicPr>
            <a:picLocks noGrp="1" noChangeAspect="1"/>
          </p:cNvPicPr>
          <p:nvPr>
            <p:ph idx="1"/>
          </p:nvPr>
        </p:nvPicPr>
        <p:blipFill>
          <a:blip r:embed="rId2"/>
          <a:stretch>
            <a:fillRect/>
          </a:stretch>
        </p:blipFill>
        <p:spPr>
          <a:xfrm>
            <a:off x="1" y="0"/>
            <a:ext cx="12192000" cy="6858000"/>
          </a:xfrm>
        </p:spPr>
      </p:pic>
    </p:spTree>
    <p:extLst>
      <p:ext uri="{BB962C8B-B14F-4D97-AF65-F5344CB8AC3E}">
        <p14:creationId xmlns:p14="http://schemas.microsoft.com/office/powerpoint/2010/main" val="2448031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DE3D03-7CAD-41DD-8751-7119E4901DD3}"/>
              </a:ext>
            </a:extLst>
          </p:cNvPr>
          <p:cNvSpPr>
            <a:spLocks noGrp="1"/>
          </p:cNvSpPr>
          <p:nvPr>
            <p:ph type="title"/>
          </p:nvPr>
        </p:nvSpPr>
        <p:spPr>
          <a:xfrm>
            <a:off x="502977" y="172280"/>
            <a:ext cx="10353761" cy="1326321"/>
          </a:xfrm>
          <a:noFill/>
          <a:ln>
            <a:solidFill>
              <a:schemeClr val="bg2"/>
            </a:solidFill>
          </a:ln>
        </p:spPr>
        <p:style>
          <a:lnRef idx="0">
            <a:scrgbClr r="0" g="0" b="0"/>
          </a:lnRef>
          <a:fillRef idx="1003">
            <a:schemeClr val="dk2"/>
          </a:fillRef>
          <a:effectRef idx="0">
            <a:scrgbClr r="0" g="0" b="0"/>
          </a:effectRef>
          <a:fontRef idx="major"/>
        </p:style>
        <p:txBody>
          <a:bodyPr/>
          <a:lstStyle/>
          <a:p>
            <a:pPr algn="ctr"/>
            <a:r>
              <a:rPr lang="pt-BR" sz="7200" b="0" u="sng" dirty="0">
                <a:solidFill>
                  <a:srgbClr val="FF3300"/>
                </a:solidFill>
                <a:latin typeface="Algerian" panose="04020705040A02060702" pitchFamily="82" charset="0"/>
              </a:rPr>
              <a:t>Teorias</a:t>
            </a:r>
            <a:r>
              <a:rPr lang="pt-BR" sz="7200" b="0" dirty="0">
                <a:solidFill>
                  <a:srgbClr val="FF3300"/>
                </a:solidFill>
                <a:latin typeface="Algerian" panose="04020705040A02060702" pitchFamily="82" charset="0"/>
              </a:rPr>
              <a:t> </a:t>
            </a:r>
            <a:r>
              <a:rPr lang="pt-BR" sz="7200" b="0" u="sng" dirty="0">
                <a:solidFill>
                  <a:srgbClr val="FF3300"/>
                </a:solidFill>
                <a:latin typeface="Algerian" panose="04020705040A02060702" pitchFamily="82" charset="0"/>
              </a:rPr>
              <a:t>kantiana</a:t>
            </a:r>
          </a:p>
        </p:txBody>
      </p:sp>
      <p:sp>
        <p:nvSpPr>
          <p:cNvPr id="3" name="Espaço Reservado para Conteúdo 2">
            <a:extLst>
              <a:ext uri="{FF2B5EF4-FFF2-40B4-BE49-F238E27FC236}">
                <a16:creationId xmlns:a16="http://schemas.microsoft.com/office/drawing/2014/main" id="{9DB214A0-F1C3-4C22-BB25-BEB4361CE6B0}"/>
              </a:ext>
            </a:extLst>
          </p:cNvPr>
          <p:cNvSpPr>
            <a:spLocks noGrp="1"/>
          </p:cNvSpPr>
          <p:nvPr>
            <p:ph idx="1"/>
          </p:nvPr>
        </p:nvSpPr>
        <p:spPr>
          <a:xfrm>
            <a:off x="502977" y="1734865"/>
            <a:ext cx="9409649" cy="4865545"/>
          </a:xfrm>
          <a:noFill/>
        </p:spPr>
        <p:style>
          <a:lnRef idx="0">
            <a:scrgbClr r="0" g="0" b="0"/>
          </a:lnRef>
          <a:fillRef idx="1002">
            <a:schemeClr val="dk2"/>
          </a:fillRef>
          <a:effectRef idx="0">
            <a:scrgbClr r="0" g="0" b="0"/>
          </a:effectRef>
          <a:fontRef idx="major"/>
        </p:style>
        <p:txBody>
          <a:bodyPr>
            <a:normAutofit fontScale="70000" lnSpcReduction="20000"/>
          </a:bodyPr>
          <a:lstStyle/>
          <a:p>
            <a:r>
              <a:rPr lang="pt-BR" sz="3100" b="1" dirty="0">
                <a:solidFill>
                  <a:schemeClr val="bg1"/>
                </a:solidFill>
              </a:rPr>
              <a:t>Criticismo Kantiano:</a:t>
            </a:r>
          </a:p>
          <a:p>
            <a:pPr lvl="1"/>
            <a:r>
              <a:rPr lang="pt-BR" sz="3100" dirty="0">
                <a:solidFill>
                  <a:schemeClr val="bg1"/>
                </a:solidFill>
              </a:rPr>
              <a:t>Teoria do conhecimento;</a:t>
            </a:r>
          </a:p>
          <a:p>
            <a:endParaRPr lang="pt-BR" sz="3100" dirty="0">
              <a:solidFill>
                <a:schemeClr val="bg1"/>
              </a:solidFill>
            </a:endParaRPr>
          </a:p>
          <a:p>
            <a:r>
              <a:rPr lang="pt-BR" sz="3100" b="1" dirty="0">
                <a:solidFill>
                  <a:schemeClr val="bg1"/>
                </a:solidFill>
              </a:rPr>
              <a:t>Revolução Copernicana:</a:t>
            </a:r>
          </a:p>
          <a:p>
            <a:pPr lvl="1"/>
            <a:r>
              <a:rPr lang="pt-BR" sz="3100" dirty="0">
                <a:solidFill>
                  <a:schemeClr val="bg1"/>
                </a:solidFill>
              </a:rPr>
              <a:t>Fenômeno e </a:t>
            </a:r>
            <a:r>
              <a:rPr lang="pt-BR" sz="3100" dirty="0" err="1">
                <a:solidFill>
                  <a:schemeClr val="bg1"/>
                </a:solidFill>
              </a:rPr>
              <a:t>Númeno</a:t>
            </a:r>
            <a:r>
              <a:rPr lang="pt-BR" sz="3100" dirty="0">
                <a:solidFill>
                  <a:schemeClr val="bg1"/>
                </a:solidFill>
              </a:rPr>
              <a:t> </a:t>
            </a:r>
            <a:r>
              <a:rPr lang="pt-BR" sz="3100" dirty="0">
                <a:solidFill>
                  <a:srgbClr val="0070C0"/>
                </a:solidFill>
              </a:rPr>
              <a:t>(</a:t>
            </a:r>
            <a:r>
              <a:rPr lang="pt-BR" sz="3100" dirty="0" err="1">
                <a:solidFill>
                  <a:srgbClr val="0070C0"/>
                </a:solidFill>
              </a:rPr>
              <a:t>Noumeno</a:t>
            </a:r>
            <a:r>
              <a:rPr lang="pt-BR" sz="3100" dirty="0">
                <a:solidFill>
                  <a:srgbClr val="0070C0"/>
                </a:solidFill>
              </a:rPr>
              <a:t>)</a:t>
            </a:r>
            <a:r>
              <a:rPr lang="pt-BR" sz="3100" dirty="0">
                <a:solidFill>
                  <a:schemeClr val="bg1"/>
                </a:solidFill>
              </a:rPr>
              <a:t>;</a:t>
            </a:r>
          </a:p>
          <a:p>
            <a:pPr lvl="1"/>
            <a:endParaRPr lang="pt-BR" sz="3100" dirty="0">
              <a:solidFill>
                <a:schemeClr val="bg1"/>
              </a:solidFill>
            </a:endParaRPr>
          </a:p>
          <a:p>
            <a:r>
              <a:rPr lang="pt-BR" sz="3100" b="1" dirty="0">
                <a:solidFill>
                  <a:schemeClr val="bg1"/>
                </a:solidFill>
              </a:rPr>
              <a:t>O que é esclarecimento?</a:t>
            </a:r>
          </a:p>
          <a:p>
            <a:pPr lvl="1"/>
            <a:r>
              <a:rPr lang="pt-BR" sz="3100" dirty="0">
                <a:solidFill>
                  <a:schemeClr val="bg1"/>
                </a:solidFill>
              </a:rPr>
              <a:t>Maioridade e menoridade;</a:t>
            </a:r>
          </a:p>
          <a:p>
            <a:pPr lvl="1"/>
            <a:endParaRPr lang="pt-BR" sz="3100" dirty="0">
              <a:solidFill>
                <a:schemeClr val="bg1"/>
              </a:solidFill>
            </a:endParaRPr>
          </a:p>
          <a:p>
            <a:r>
              <a:rPr lang="pt-BR" sz="3100" b="1" dirty="0">
                <a:solidFill>
                  <a:schemeClr val="bg1"/>
                </a:solidFill>
              </a:rPr>
              <a:t>Ética Kantiana:</a:t>
            </a:r>
          </a:p>
          <a:p>
            <a:pPr lvl="1"/>
            <a:r>
              <a:rPr lang="pt-BR" sz="3100" dirty="0">
                <a:solidFill>
                  <a:schemeClr val="bg1"/>
                </a:solidFill>
              </a:rPr>
              <a:t>Deontológica;</a:t>
            </a:r>
            <a:endParaRPr lang="pt-BR" dirty="0">
              <a:solidFill>
                <a:schemeClr val="bg1"/>
              </a:solidFill>
            </a:endParaRPr>
          </a:p>
        </p:txBody>
      </p:sp>
      <p:pic>
        <p:nvPicPr>
          <p:cNvPr id="5" name="Imagem 4">
            <a:extLst>
              <a:ext uri="{FF2B5EF4-FFF2-40B4-BE49-F238E27FC236}">
                <a16:creationId xmlns:a16="http://schemas.microsoft.com/office/drawing/2014/main" id="{3B97E0A1-AD25-41AE-AE77-44F16BD3B06A}"/>
              </a:ext>
            </a:extLst>
          </p:cNvPr>
          <p:cNvPicPr>
            <a:picLocks noChangeAspect="1"/>
          </p:cNvPicPr>
          <p:nvPr/>
        </p:nvPicPr>
        <p:blipFill>
          <a:blip r:embed="rId2"/>
          <a:stretch>
            <a:fillRect/>
          </a:stretch>
        </p:blipFill>
        <p:spPr>
          <a:xfrm>
            <a:off x="8004613" y="2304636"/>
            <a:ext cx="2038350" cy="2914650"/>
          </a:xfrm>
          <a:prstGeom prst="rect">
            <a:avLst/>
          </a:prstGeom>
        </p:spPr>
      </p:pic>
      <p:pic>
        <p:nvPicPr>
          <p:cNvPr id="7" name="Imagem 6">
            <a:extLst>
              <a:ext uri="{FF2B5EF4-FFF2-40B4-BE49-F238E27FC236}">
                <a16:creationId xmlns:a16="http://schemas.microsoft.com/office/drawing/2014/main" id="{D56D8CF6-99BC-41BB-8DAE-4AD6E2B73D9D}"/>
              </a:ext>
            </a:extLst>
          </p:cNvPr>
          <p:cNvPicPr>
            <a:picLocks noChangeAspect="1"/>
          </p:cNvPicPr>
          <p:nvPr/>
        </p:nvPicPr>
        <p:blipFill>
          <a:blip r:embed="rId3"/>
          <a:stretch>
            <a:fillRect/>
          </a:stretch>
        </p:blipFill>
        <p:spPr>
          <a:xfrm>
            <a:off x="6096000" y="2514600"/>
            <a:ext cx="1790700" cy="2552700"/>
          </a:xfrm>
          <a:prstGeom prst="rect">
            <a:avLst/>
          </a:prstGeom>
        </p:spPr>
      </p:pic>
      <p:pic>
        <p:nvPicPr>
          <p:cNvPr id="9" name="Imagem 8">
            <a:extLst>
              <a:ext uri="{FF2B5EF4-FFF2-40B4-BE49-F238E27FC236}">
                <a16:creationId xmlns:a16="http://schemas.microsoft.com/office/drawing/2014/main" id="{87E81F3C-CB3D-4720-9255-377B6C610C8E}"/>
              </a:ext>
            </a:extLst>
          </p:cNvPr>
          <p:cNvPicPr>
            <a:picLocks noChangeAspect="1"/>
          </p:cNvPicPr>
          <p:nvPr/>
        </p:nvPicPr>
        <p:blipFill>
          <a:blip r:embed="rId4"/>
          <a:stretch>
            <a:fillRect/>
          </a:stretch>
        </p:blipFill>
        <p:spPr>
          <a:xfrm>
            <a:off x="10177408" y="465644"/>
            <a:ext cx="2014592" cy="2813676"/>
          </a:xfrm>
          <a:prstGeom prst="rect">
            <a:avLst/>
          </a:prstGeom>
        </p:spPr>
      </p:pic>
      <p:pic>
        <p:nvPicPr>
          <p:cNvPr id="11" name="Imagem 10">
            <a:extLst>
              <a:ext uri="{FF2B5EF4-FFF2-40B4-BE49-F238E27FC236}">
                <a16:creationId xmlns:a16="http://schemas.microsoft.com/office/drawing/2014/main" id="{A512AE7A-22A6-4FA5-9BA5-2758370AECA0}"/>
              </a:ext>
            </a:extLst>
          </p:cNvPr>
          <p:cNvPicPr>
            <a:picLocks noChangeAspect="1"/>
          </p:cNvPicPr>
          <p:nvPr/>
        </p:nvPicPr>
        <p:blipFill>
          <a:blip r:embed="rId5"/>
          <a:stretch>
            <a:fillRect/>
          </a:stretch>
        </p:blipFill>
        <p:spPr>
          <a:xfrm>
            <a:off x="10177407" y="3598670"/>
            <a:ext cx="2014591" cy="3001741"/>
          </a:xfrm>
          <a:prstGeom prst="rect">
            <a:avLst/>
          </a:prstGeom>
        </p:spPr>
      </p:pic>
    </p:spTree>
    <p:extLst>
      <p:ext uri="{BB962C8B-B14F-4D97-AF65-F5344CB8AC3E}">
        <p14:creationId xmlns:p14="http://schemas.microsoft.com/office/powerpoint/2010/main" val="3561715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Alma saindo">
            <a:extLst>
              <a:ext uri="{FF2B5EF4-FFF2-40B4-BE49-F238E27FC236}">
                <a16:creationId xmlns:a16="http://schemas.microsoft.com/office/drawing/2014/main" id="{80008FA5-3504-2734-5F8A-6192ECE0A4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8770" y="2368853"/>
            <a:ext cx="3674460" cy="2755845"/>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a:ln>
            <a:solidFill>
              <a:schemeClr val="bg2">
                <a:lumMod val="75000"/>
              </a:schemeClr>
            </a:solidFill>
          </a:ln>
        </p:spPr>
        <p:style>
          <a:lnRef idx="0">
            <a:scrgbClr r="0" g="0" b="0"/>
          </a:lnRef>
          <a:fillRef idx="1002">
            <a:schemeClr val="dk2"/>
          </a:fillRef>
          <a:effectRef idx="0">
            <a:scrgbClr r="0" g="0" b="0"/>
          </a:effectRef>
          <a:fontRef idx="major"/>
        </p:style>
        <p:txBody>
          <a:bodyPr/>
          <a:lstStyle/>
          <a:p>
            <a:pPr algn="ctr"/>
            <a:r>
              <a:rPr lang="pt-BR" sz="6000" b="1" u="sng" dirty="0"/>
              <a:t>FENÔMENO</a:t>
            </a:r>
            <a:r>
              <a:rPr lang="pt-BR" sz="6000" b="1" dirty="0"/>
              <a:t> </a:t>
            </a:r>
            <a:r>
              <a:rPr lang="pt-BR" sz="6000" b="1" u="sng" dirty="0"/>
              <a:t>E</a:t>
            </a:r>
            <a:r>
              <a:rPr lang="pt-BR" sz="6000" b="1" dirty="0"/>
              <a:t> </a:t>
            </a:r>
            <a:r>
              <a:rPr lang="pt-BR" sz="6000" b="1" u="sng" dirty="0"/>
              <a:t>NÚMENO</a:t>
            </a:r>
          </a:p>
        </p:txBody>
      </p:sp>
      <p:sp>
        <p:nvSpPr>
          <p:cNvPr id="5" name="CaixaDeTexto 4"/>
          <p:cNvSpPr txBox="1"/>
          <p:nvPr/>
        </p:nvSpPr>
        <p:spPr>
          <a:xfrm>
            <a:off x="251791" y="4049073"/>
            <a:ext cx="2597426" cy="1569660"/>
          </a:xfrm>
          <a:prstGeom prst="rect">
            <a:avLst/>
          </a:prstGeom>
          <a:ln>
            <a:solidFill>
              <a:schemeClr val="bg2">
                <a:lumMod val="75000"/>
              </a:schemeClr>
            </a:solidFill>
          </a:ln>
        </p:spPr>
        <p:style>
          <a:lnRef idx="0">
            <a:scrgbClr r="0" g="0" b="0"/>
          </a:lnRef>
          <a:fillRef idx="1003">
            <a:schemeClr val="dk2"/>
          </a:fillRef>
          <a:effectRef idx="0">
            <a:scrgbClr r="0" g="0" b="0"/>
          </a:effectRef>
          <a:fontRef idx="major"/>
        </p:style>
        <p:txBody>
          <a:bodyPr wrap="square" rtlCol="0">
            <a:spAutoFit/>
          </a:bodyPr>
          <a:lstStyle/>
          <a:p>
            <a:r>
              <a:rPr lang="pt-BR" sz="2400" b="1" dirty="0"/>
              <a:t>Fenômeno:</a:t>
            </a:r>
          </a:p>
          <a:p>
            <a:pPr>
              <a:buFont typeface="Arial" pitchFamily="34" charset="0"/>
              <a:buChar char="•"/>
            </a:pPr>
            <a:r>
              <a:rPr lang="pt-BR" sz="2400" dirty="0"/>
              <a:t> </a:t>
            </a:r>
            <a:r>
              <a:rPr lang="pt-BR" sz="2400" dirty="0">
                <a:solidFill>
                  <a:srgbClr val="FFC000"/>
                </a:solidFill>
              </a:rPr>
              <a:t>Existe;</a:t>
            </a:r>
          </a:p>
          <a:p>
            <a:pPr>
              <a:buFont typeface="Arial" pitchFamily="34" charset="0"/>
              <a:buChar char="•"/>
            </a:pPr>
            <a:r>
              <a:rPr lang="pt-BR" sz="2400" dirty="0">
                <a:solidFill>
                  <a:srgbClr val="FFC000"/>
                </a:solidFill>
              </a:rPr>
              <a:t> Empírico;</a:t>
            </a:r>
          </a:p>
          <a:p>
            <a:pPr>
              <a:buFont typeface="Arial" pitchFamily="34" charset="0"/>
              <a:buChar char="•"/>
            </a:pPr>
            <a:r>
              <a:rPr lang="pt-BR" sz="2400" dirty="0">
                <a:solidFill>
                  <a:srgbClr val="FFC000"/>
                </a:solidFill>
              </a:rPr>
              <a:t>Ciência;</a:t>
            </a:r>
            <a:endParaRPr lang="pt-BR" dirty="0">
              <a:solidFill>
                <a:srgbClr val="FFC000"/>
              </a:solidFill>
            </a:endParaRPr>
          </a:p>
        </p:txBody>
      </p:sp>
      <p:cxnSp>
        <p:nvCxnSpPr>
          <p:cNvPr id="9" name="Conector de seta reta 8"/>
          <p:cNvCxnSpPr>
            <a:cxnSpLocks/>
          </p:cNvCxnSpPr>
          <p:nvPr/>
        </p:nvCxnSpPr>
        <p:spPr>
          <a:xfrm flipV="1">
            <a:off x="2982351" y="4174435"/>
            <a:ext cx="3643532" cy="10214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CaixaDeTexto 9"/>
          <p:cNvSpPr txBox="1"/>
          <p:nvPr/>
        </p:nvSpPr>
        <p:spPr>
          <a:xfrm>
            <a:off x="9333258" y="2571743"/>
            <a:ext cx="2449688" cy="2308324"/>
          </a:xfrm>
          <a:prstGeom prst="rect">
            <a:avLst/>
          </a:prstGeom>
          <a:ln>
            <a:solidFill>
              <a:schemeClr val="bg2">
                <a:lumMod val="75000"/>
              </a:schemeClr>
            </a:solidFill>
          </a:ln>
        </p:spPr>
        <p:style>
          <a:lnRef idx="0">
            <a:scrgbClr r="0" g="0" b="0"/>
          </a:lnRef>
          <a:fillRef idx="1003">
            <a:schemeClr val="dk2"/>
          </a:fillRef>
          <a:effectRef idx="0">
            <a:scrgbClr r="0" g="0" b="0"/>
          </a:effectRef>
          <a:fontRef idx="major"/>
        </p:style>
        <p:txBody>
          <a:bodyPr wrap="square" rtlCol="0">
            <a:spAutoFit/>
          </a:bodyPr>
          <a:lstStyle/>
          <a:p>
            <a:r>
              <a:rPr lang="pt-BR" sz="2400" b="1" dirty="0" err="1"/>
              <a:t>Númeno</a:t>
            </a:r>
            <a:r>
              <a:rPr lang="pt-BR" sz="2400" b="1" dirty="0"/>
              <a:t>:</a:t>
            </a:r>
          </a:p>
          <a:p>
            <a:pPr>
              <a:buFont typeface="Arial" pitchFamily="34" charset="0"/>
              <a:buChar char="•"/>
            </a:pPr>
            <a:r>
              <a:rPr lang="pt-BR" sz="2400" dirty="0">
                <a:solidFill>
                  <a:srgbClr val="FFC000"/>
                </a:solidFill>
              </a:rPr>
              <a:t> Talvez exista;</a:t>
            </a:r>
          </a:p>
          <a:p>
            <a:pPr>
              <a:buFont typeface="Arial" pitchFamily="34" charset="0"/>
              <a:buChar char="•"/>
            </a:pPr>
            <a:r>
              <a:rPr lang="pt-BR" sz="2400" dirty="0">
                <a:solidFill>
                  <a:srgbClr val="FFC000"/>
                </a:solidFill>
              </a:rPr>
              <a:t> Metafísico;</a:t>
            </a:r>
          </a:p>
          <a:p>
            <a:pPr>
              <a:buFont typeface="Arial" pitchFamily="34" charset="0"/>
              <a:buChar char="•"/>
            </a:pPr>
            <a:r>
              <a:rPr lang="pt-BR" sz="2400" dirty="0">
                <a:solidFill>
                  <a:srgbClr val="FFC000"/>
                </a:solidFill>
              </a:rPr>
              <a:t> Ultrapassa os </a:t>
            </a:r>
          </a:p>
          <a:p>
            <a:r>
              <a:rPr lang="pt-BR" sz="2400" dirty="0">
                <a:solidFill>
                  <a:srgbClr val="FFC000"/>
                </a:solidFill>
              </a:rPr>
              <a:t>Limites da razão;</a:t>
            </a:r>
            <a:endParaRPr lang="pt-BR" dirty="0">
              <a:solidFill>
                <a:srgbClr val="FFC000"/>
              </a:solidFill>
            </a:endParaRPr>
          </a:p>
        </p:txBody>
      </p:sp>
      <p:cxnSp>
        <p:nvCxnSpPr>
          <p:cNvPr id="12" name="Conector de seta reta 11"/>
          <p:cNvCxnSpPr>
            <a:cxnSpLocks/>
          </p:cNvCxnSpPr>
          <p:nvPr/>
        </p:nvCxnSpPr>
        <p:spPr>
          <a:xfrm flipH="1">
            <a:off x="5978769" y="2873568"/>
            <a:ext cx="3178483" cy="37606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6485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ox(in)">
                                      <p:cBhvr>
                                        <p:cTn id="7" dur="500"/>
                                        <p:tgtEl>
                                          <p:spTgt spid="5">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ox(in)">
                                      <p:cBhvr>
                                        <p:cTn id="10" dur="500"/>
                                        <p:tgtEl>
                                          <p:spTgt spid="5">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box(in)">
                                      <p:cBhvr>
                                        <p:cTn id="13" dur="500"/>
                                        <p:tgtEl>
                                          <p:spTgt spid="5">
                                            <p:txEl>
                                              <p:pRg st="2" end="2"/>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box(in)">
                                      <p:cBhvr>
                                        <p:cTn id="16" dur="50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ox(in)">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nodeType="clickEffect">
                                  <p:stCondLst>
                                    <p:cond delay="0"/>
                                  </p:stCondLst>
                                  <p:childTnLst>
                                    <p:set>
                                      <p:cBhvr>
                                        <p:cTn id="25" dur="1" fill="hold">
                                          <p:stCondLst>
                                            <p:cond delay="0"/>
                                          </p:stCondLst>
                                        </p:cTn>
                                        <p:tgtEl>
                                          <p:spTgt spid="10">
                                            <p:txEl>
                                              <p:pRg st="0" end="0"/>
                                            </p:txEl>
                                          </p:spTgt>
                                        </p:tgtEl>
                                        <p:attrNameLst>
                                          <p:attrName>style.visibility</p:attrName>
                                        </p:attrNameLst>
                                      </p:cBhvr>
                                      <p:to>
                                        <p:strVal val="visible"/>
                                      </p:to>
                                    </p:set>
                                    <p:animEffect transition="in" filter="box(in)">
                                      <p:cBhvr>
                                        <p:cTn id="26" dur="500"/>
                                        <p:tgtEl>
                                          <p:spTgt spid="10">
                                            <p:txEl>
                                              <p:pRg st="0" end="0"/>
                                            </p:txEl>
                                          </p:spTgt>
                                        </p:tgtEl>
                                      </p:cBhvr>
                                    </p:animEffect>
                                  </p:childTnLst>
                                </p:cTn>
                              </p:par>
                              <p:par>
                                <p:cTn id="27" presetID="4" presetClass="entr" presetSubtype="16" fill="hold" nodeType="withEffect">
                                  <p:stCondLst>
                                    <p:cond delay="0"/>
                                  </p:stCondLst>
                                  <p:childTnLst>
                                    <p:set>
                                      <p:cBhvr>
                                        <p:cTn id="28" dur="1" fill="hold">
                                          <p:stCondLst>
                                            <p:cond delay="0"/>
                                          </p:stCondLst>
                                        </p:cTn>
                                        <p:tgtEl>
                                          <p:spTgt spid="10">
                                            <p:txEl>
                                              <p:pRg st="1" end="1"/>
                                            </p:txEl>
                                          </p:spTgt>
                                        </p:tgtEl>
                                        <p:attrNameLst>
                                          <p:attrName>style.visibility</p:attrName>
                                        </p:attrNameLst>
                                      </p:cBhvr>
                                      <p:to>
                                        <p:strVal val="visible"/>
                                      </p:to>
                                    </p:set>
                                    <p:animEffect transition="in" filter="box(in)">
                                      <p:cBhvr>
                                        <p:cTn id="29" dur="500"/>
                                        <p:tgtEl>
                                          <p:spTgt spid="10">
                                            <p:txEl>
                                              <p:pRg st="1" end="1"/>
                                            </p:txEl>
                                          </p:spTgt>
                                        </p:tgtEl>
                                      </p:cBhvr>
                                    </p:animEffect>
                                  </p:childTnLst>
                                </p:cTn>
                              </p:par>
                              <p:par>
                                <p:cTn id="30" presetID="4" presetClass="entr" presetSubtype="16" fill="hold" nodeType="withEffect">
                                  <p:stCondLst>
                                    <p:cond delay="0"/>
                                  </p:stCondLst>
                                  <p:childTnLst>
                                    <p:set>
                                      <p:cBhvr>
                                        <p:cTn id="31" dur="1" fill="hold">
                                          <p:stCondLst>
                                            <p:cond delay="0"/>
                                          </p:stCondLst>
                                        </p:cTn>
                                        <p:tgtEl>
                                          <p:spTgt spid="10">
                                            <p:txEl>
                                              <p:pRg st="2" end="2"/>
                                            </p:txEl>
                                          </p:spTgt>
                                        </p:tgtEl>
                                        <p:attrNameLst>
                                          <p:attrName>style.visibility</p:attrName>
                                        </p:attrNameLst>
                                      </p:cBhvr>
                                      <p:to>
                                        <p:strVal val="visible"/>
                                      </p:to>
                                    </p:set>
                                    <p:animEffect transition="in" filter="box(in)">
                                      <p:cBhvr>
                                        <p:cTn id="32" dur="500"/>
                                        <p:tgtEl>
                                          <p:spTgt spid="10">
                                            <p:txEl>
                                              <p:pRg st="2" end="2"/>
                                            </p:txEl>
                                          </p:spTgt>
                                        </p:tgtEl>
                                      </p:cBhvr>
                                    </p:animEffect>
                                  </p:childTnLst>
                                </p:cTn>
                              </p:par>
                              <p:par>
                                <p:cTn id="33" presetID="4" presetClass="entr" presetSubtype="16" fill="hold" nodeType="withEffect">
                                  <p:stCondLst>
                                    <p:cond delay="0"/>
                                  </p:stCondLst>
                                  <p:childTnLst>
                                    <p:set>
                                      <p:cBhvr>
                                        <p:cTn id="34" dur="1" fill="hold">
                                          <p:stCondLst>
                                            <p:cond delay="0"/>
                                          </p:stCondLst>
                                        </p:cTn>
                                        <p:tgtEl>
                                          <p:spTgt spid="10">
                                            <p:txEl>
                                              <p:pRg st="3" end="3"/>
                                            </p:txEl>
                                          </p:spTgt>
                                        </p:tgtEl>
                                        <p:attrNameLst>
                                          <p:attrName>style.visibility</p:attrName>
                                        </p:attrNameLst>
                                      </p:cBhvr>
                                      <p:to>
                                        <p:strVal val="visible"/>
                                      </p:to>
                                    </p:set>
                                    <p:animEffect transition="in" filter="box(in)">
                                      <p:cBhvr>
                                        <p:cTn id="35" dur="500"/>
                                        <p:tgtEl>
                                          <p:spTgt spid="10">
                                            <p:txEl>
                                              <p:pRg st="3" end="3"/>
                                            </p:txEl>
                                          </p:spTgt>
                                        </p:tgtEl>
                                      </p:cBhvr>
                                    </p:animEffect>
                                  </p:childTnLst>
                                </p:cTn>
                              </p:par>
                              <p:par>
                                <p:cTn id="36" presetID="4" presetClass="entr" presetSubtype="16" fill="hold" nodeType="withEffect">
                                  <p:stCondLst>
                                    <p:cond delay="0"/>
                                  </p:stCondLst>
                                  <p:childTnLst>
                                    <p:set>
                                      <p:cBhvr>
                                        <p:cTn id="37" dur="1" fill="hold">
                                          <p:stCondLst>
                                            <p:cond delay="0"/>
                                          </p:stCondLst>
                                        </p:cTn>
                                        <p:tgtEl>
                                          <p:spTgt spid="10">
                                            <p:txEl>
                                              <p:pRg st="4" end="4"/>
                                            </p:txEl>
                                          </p:spTgt>
                                        </p:tgtEl>
                                        <p:attrNameLst>
                                          <p:attrName>style.visibility</p:attrName>
                                        </p:attrNameLst>
                                      </p:cBhvr>
                                      <p:to>
                                        <p:strVal val="visible"/>
                                      </p:to>
                                    </p:set>
                                    <p:animEffect transition="in" filter="box(in)">
                                      <p:cBhvr>
                                        <p:cTn id="38" dur="500"/>
                                        <p:tgtEl>
                                          <p:spTgt spid="10">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 presetClass="entr" presetSubtype="16"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ox(in)">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8EDC3C-AFC1-4F54-B3DA-ED82F2620372}"/>
              </a:ext>
            </a:extLst>
          </p:cNvPr>
          <p:cNvSpPr>
            <a:spLocks noGrp="1"/>
          </p:cNvSpPr>
          <p:nvPr>
            <p:ph type="title"/>
          </p:nvPr>
        </p:nvSpPr>
        <p:spPr>
          <a:xfrm>
            <a:off x="646111" y="452717"/>
            <a:ext cx="9404723" cy="1482099"/>
          </a:xfrm>
          <a:ln>
            <a:solidFill>
              <a:schemeClr val="bg2">
                <a:lumMod val="75000"/>
              </a:schemeClr>
            </a:solidFill>
          </a:ln>
        </p:spPr>
        <p:style>
          <a:lnRef idx="0">
            <a:scrgbClr r="0" g="0" b="0"/>
          </a:lnRef>
          <a:fillRef idx="1002">
            <a:schemeClr val="dk2"/>
          </a:fillRef>
          <a:effectRef idx="0">
            <a:scrgbClr r="0" g="0" b="0"/>
          </a:effectRef>
          <a:fontRef idx="major"/>
        </p:style>
        <p:txBody>
          <a:bodyPr/>
          <a:lstStyle/>
          <a:p>
            <a:pPr algn="ctr"/>
            <a:r>
              <a:rPr lang="pt-BR" sz="4800" b="1" u="sng" dirty="0"/>
              <a:t>Revolução</a:t>
            </a:r>
            <a:r>
              <a:rPr lang="pt-BR" sz="4800" b="1" dirty="0"/>
              <a:t> </a:t>
            </a:r>
            <a:r>
              <a:rPr lang="pt-BR" sz="4800" b="1" u="sng" dirty="0"/>
              <a:t>Copernicana</a:t>
            </a:r>
            <a:r>
              <a:rPr lang="pt-BR" sz="4800" b="1" dirty="0"/>
              <a:t> </a:t>
            </a:r>
            <a:r>
              <a:rPr lang="pt-BR" sz="4800" b="1" u="sng" dirty="0"/>
              <a:t>de</a:t>
            </a:r>
            <a:r>
              <a:rPr lang="pt-BR" sz="4800" b="1" dirty="0"/>
              <a:t> </a:t>
            </a:r>
            <a:r>
              <a:rPr lang="pt-BR" sz="4800" b="1" u="sng" dirty="0"/>
              <a:t>Kant</a:t>
            </a:r>
          </a:p>
        </p:txBody>
      </p:sp>
      <p:sp>
        <p:nvSpPr>
          <p:cNvPr id="3" name="Espaço Reservado para Conteúdo 2">
            <a:extLst>
              <a:ext uri="{FF2B5EF4-FFF2-40B4-BE49-F238E27FC236}">
                <a16:creationId xmlns:a16="http://schemas.microsoft.com/office/drawing/2014/main" id="{ABA03BA7-A77E-4046-8A88-502E27A7395A}"/>
              </a:ext>
            </a:extLst>
          </p:cNvPr>
          <p:cNvSpPr>
            <a:spLocks noGrp="1"/>
          </p:cNvSpPr>
          <p:nvPr>
            <p:ph idx="1"/>
          </p:nvPr>
        </p:nvSpPr>
        <p:spPr>
          <a:xfrm>
            <a:off x="646111" y="2096063"/>
            <a:ext cx="10621446" cy="4309219"/>
          </a:xfrm>
          <a:ln>
            <a:noFill/>
          </a:ln>
        </p:spPr>
        <p:style>
          <a:lnRef idx="0">
            <a:scrgbClr r="0" g="0" b="0"/>
          </a:lnRef>
          <a:fillRef idx="1003">
            <a:schemeClr val="dk2"/>
          </a:fillRef>
          <a:effectRef idx="0">
            <a:scrgbClr r="0" g="0" b="0"/>
          </a:effectRef>
          <a:fontRef idx="major"/>
        </p:style>
        <p:txBody>
          <a:bodyPr/>
          <a:lstStyle/>
          <a:p>
            <a:r>
              <a:rPr lang="pt-BR" sz="2800" b="1" dirty="0"/>
              <a:t>Dos Pré-socráticos a Kant:</a:t>
            </a:r>
          </a:p>
          <a:p>
            <a:pPr lvl="1"/>
            <a:r>
              <a:rPr lang="pt-BR" sz="2400" dirty="0">
                <a:solidFill>
                  <a:srgbClr val="FFC000"/>
                </a:solidFill>
              </a:rPr>
              <a:t>Homem procurando a essência das coisas;</a:t>
            </a:r>
          </a:p>
          <a:p>
            <a:pPr lvl="1"/>
            <a:r>
              <a:rPr lang="pt-BR" sz="2400" dirty="0">
                <a:solidFill>
                  <a:srgbClr val="FFC000"/>
                </a:solidFill>
              </a:rPr>
              <a:t>O objeto era o centro;</a:t>
            </a:r>
          </a:p>
          <a:p>
            <a:pPr lvl="1"/>
            <a:endParaRPr lang="pt-BR" sz="2400" dirty="0"/>
          </a:p>
          <a:p>
            <a:r>
              <a:rPr lang="pt-BR" sz="2800" b="1" dirty="0"/>
              <a:t>Com Kant:</a:t>
            </a:r>
          </a:p>
          <a:p>
            <a:pPr lvl="1"/>
            <a:r>
              <a:rPr lang="pt-BR" sz="2400" dirty="0">
                <a:solidFill>
                  <a:srgbClr val="FFC000"/>
                </a:solidFill>
              </a:rPr>
              <a:t>Homem ao centro;</a:t>
            </a:r>
          </a:p>
          <a:p>
            <a:pPr lvl="1"/>
            <a:r>
              <a:rPr lang="pt-BR" sz="2400" dirty="0">
                <a:solidFill>
                  <a:srgbClr val="FFC000"/>
                </a:solidFill>
              </a:rPr>
              <a:t>Investigação das coisas como elas se apresentam;</a:t>
            </a:r>
            <a:endParaRPr lang="pt-BR" dirty="0">
              <a:solidFill>
                <a:srgbClr val="FFC000"/>
              </a:solidFill>
            </a:endParaRPr>
          </a:p>
        </p:txBody>
      </p:sp>
      <p:pic>
        <p:nvPicPr>
          <p:cNvPr id="5" name="Imagem 4">
            <a:extLst>
              <a:ext uri="{FF2B5EF4-FFF2-40B4-BE49-F238E27FC236}">
                <a16:creationId xmlns:a16="http://schemas.microsoft.com/office/drawing/2014/main" id="{0EA182F7-79A8-458B-9595-C6F9A93D8456}"/>
              </a:ext>
            </a:extLst>
          </p:cNvPr>
          <p:cNvPicPr>
            <a:picLocks noChangeAspect="1"/>
          </p:cNvPicPr>
          <p:nvPr/>
        </p:nvPicPr>
        <p:blipFill>
          <a:blip r:embed="rId2"/>
          <a:stretch>
            <a:fillRect/>
          </a:stretch>
        </p:blipFill>
        <p:spPr>
          <a:xfrm>
            <a:off x="8015579" y="2090396"/>
            <a:ext cx="3051971" cy="2426317"/>
          </a:xfrm>
          <a:prstGeom prst="rect">
            <a:avLst/>
          </a:prstGeom>
        </p:spPr>
      </p:pic>
      <p:pic>
        <p:nvPicPr>
          <p:cNvPr id="7" name="Imagem 6">
            <a:extLst>
              <a:ext uri="{FF2B5EF4-FFF2-40B4-BE49-F238E27FC236}">
                <a16:creationId xmlns:a16="http://schemas.microsoft.com/office/drawing/2014/main" id="{A27253EB-19CC-49EA-8022-0178D618C503}"/>
              </a:ext>
            </a:extLst>
          </p:cNvPr>
          <p:cNvPicPr>
            <a:picLocks noChangeAspect="1"/>
          </p:cNvPicPr>
          <p:nvPr/>
        </p:nvPicPr>
        <p:blipFill>
          <a:blip r:embed="rId3"/>
          <a:stretch>
            <a:fillRect/>
          </a:stretch>
        </p:blipFill>
        <p:spPr>
          <a:xfrm>
            <a:off x="9144000" y="4597337"/>
            <a:ext cx="2713314" cy="2033075"/>
          </a:xfrm>
          <a:prstGeom prst="rect">
            <a:avLst/>
          </a:prstGeom>
        </p:spPr>
      </p:pic>
    </p:spTree>
    <p:extLst>
      <p:ext uri="{BB962C8B-B14F-4D97-AF65-F5344CB8AC3E}">
        <p14:creationId xmlns:p14="http://schemas.microsoft.com/office/powerpoint/2010/main" val="3643539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B4C5C5-8309-488D-ADD5-CA5552BABE0B}"/>
              </a:ext>
            </a:extLst>
          </p:cNvPr>
          <p:cNvSpPr>
            <a:spLocks noGrp="1"/>
          </p:cNvSpPr>
          <p:nvPr>
            <p:ph type="title"/>
          </p:nvPr>
        </p:nvSpPr>
        <p:spPr>
          <a:ln>
            <a:solidFill>
              <a:schemeClr val="bg2">
                <a:lumMod val="75000"/>
              </a:schemeClr>
            </a:solidFill>
          </a:ln>
        </p:spPr>
        <p:style>
          <a:lnRef idx="0">
            <a:scrgbClr r="0" g="0" b="0"/>
          </a:lnRef>
          <a:fillRef idx="1002">
            <a:schemeClr val="dk2"/>
          </a:fillRef>
          <a:effectRef idx="0">
            <a:scrgbClr r="0" g="0" b="0"/>
          </a:effectRef>
          <a:fontRef idx="major"/>
        </p:style>
        <p:txBody>
          <a:bodyPr/>
          <a:lstStyle/>
          <a:p>
            <a:pPr algn="ctr"/>
            <a:r>
              <a:rPr lang="pt-BR" sz="4400" b="1" u="sng" dirty="0"/>
              <a:t>Observações</a:t>
            </a:r>
            <a:r>
              <a:rPr lang="pt-BR" sz="4400" b="1" dirty="0"/>
              <a:t> </a:t>
            </a:r>
            <a:r>
              <a:rPr lang="pt-BR" sz="4400" b="1" u="sng" dirty="0"/>
              <a:t>acerca</a:t>
            </a:r>
            <a:r>
              <a:rPr lang="pt-BR" sz="4400" b="1" dirty="0"/>
              <a:t> </a:t>
            </a:r>
            <a:r>
              <a:rPr lang="pt-BR" sz="4400" b="1" u="sng" dirty="0"/>
              <a:t>do</a:t>
            </a:r>
            <a:r>
              <a:rPr lang="pt-BR" sz="4400" b="1" dirty="0"/>
              <a:t> </a:t>
            </a:r>
            <a:r>
              <a:rPr lang="pt-BR" sz="4400" b="1" u="sng" dirty="0"/>
              <a:t>criticismo</a:t>
            </a:r>
            <a:r>
              <a:rPr lang="pt-BR" sz="4400" b="1" dirty="0"/>
              <a:t> </a:t>
            </a:r>
            <a:r>
              <a:rPr lang="pt-BR" sz="4400" b="1" u="sng" dirty="0"/>
              <a:t>kantiano</a:t>
            </a:r>
          </a:p>
        </p:txBody>
      </p:sp>
      <p:sp>
        <p:nvSpPr>
          <p:cNvPr id="3" name="Espaço Reservado para Conteúdo 2">
            <a:extLst>
              <a:ext uri="{FF2B5EF4-FFF2-40B4-BE49-F238E27FC236}">
                <a16:creationId xmlns:a16="http://schemas.microsoft.com/office/drawing/2014/main" id="{62CCD920-0A26-4B2B-8F3A-36B88AA1971F}"/>
              </a:ext>
            </a:extLst>
          </p:cNvPr>
          <p:cNvSpPr>
            <a:spLocks noGrp="1"/>
          </p:cNvSpPr>
          <p:nvPr>
            <p:ph idx="1"/>
          </p:nvPr>
        </p:nvSpPr>
        <p:spPr/>
        <p:style>
          <a:lnRef idx="0">
            <a:scrgbClr r="0" g="0" b="0"/>
          </a:lnRef>
          <a:fillRef idx="1003">
            <a:schemeClr val="dk2"/>
          </a:fillRef>
          <a:effectRef idx="0">
            <a:scrgbClr r="0" g="0" b="0"/>
          </a:effectRef>
          <a:fontRef idx="major"/>
        </p:style>
        <p:txBody>
          <a:bodyPr>
            <a:normAutofit/>
          </a:bodyPr>
          <a:lstStyle/>
          <a:p>
            <a:r>
              <a:rPr lang="pt-BR" sz="2400" b="1" dirty="0"/>
              <a:t>Espaço aberto para metafísicas;</a:t>
            </a:r>
          </a:p>
          <a:p>
            <a:pPr lvl="1"/>
            <a:r>
              <a:rPr lang="pt-BR" sz="2000" dirty="0">
                <a:solidFill>
                  <a:srgbClr val="FFC000"/>
                </a:solidFill>
              </a:rPr>
              <a:t>Incapacidade de conhecer          Não existir;</a:t>
            </a:r>
          </a:p>
          <a:p>
            <a:pPr lvl="1"/>
            <a:endParaRPr lang="pt-BR" sz="2000" dirty="0"/>
          </a:p>
          <a:p>
            <a:r>
              <a:rPr lang="pt-BR" sz="2400" b="1" dirty="0"/>
              <a:t>Teoria ética:</a:t>
            </a:r>
          </a:p>
          <a:p>
            <a:pPr lvl="1"/>
            <a:r>
              <a:rPr lang="pt-BR" sz="2000" dirty="0">
                <a:solidFill>
                  <a:srgbClr val="FFC000"/>
                </a:solidFill>
              </a:rPr>
              <a:t>Deontológica (Dever);</a:t>
            </a:r>
          </a:p>
        </p:txBody>
      </p:sp>
      <p:sp>
        <p:nvSpPr>
          <p:cNvPr id="4" name="Diferente de 3">
            <a:extLst>
              <a:ext uri="{FF2B5EF4-FFF2-40B4-BE49-F238E27FC236}">
                <a16:creationId xmlns:a16="http://schemas.microsoft.com/office/drawing/2014/main" id="{090302ED-6B0D-4338-AF58-26EFA89794CA}"/>
              </a:ext>
            </a:extLst>
          </p:cNvPr>
          <p:cNvSpPr/>
          <p:nvPr/>
        </p:nvSpPr>
        <p:spPr>
          <a:xfrm>
            <a:off x="4982818" y="2626658"/>
            <a:ext cx="662609" cy="397564"/>
          </a:xfrm>
          <a:prstGeom prst="mathNotEqual">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pic>
        <p:nvPicPr>
          <p:cNvPr id="6" name="Imagem 5">
            <a:extLst>
              <a:ext uri="{FF2B5EF4-FFF2-40B4-BE49-F238E27FC236}">
                <a16:creationId xmlns:a16="http://schemas.microsoft.com/office/drawing/2014/main" id="{D6A7B314-06C2-4348-9760-7871AEDEED6C}"/>
              </a:ext>
            </a:extLst>
          </p:cNvPr>
          <p:cNvPicPr>
            <a:picLocks noChangeAspect="1"/>
          </p:cNvPicPr>
          <p:nvPr/>
        </p:nvPicPr>
        <p:blipFill>
          <a:blip r:embed="rId2"/>
          <a:stretch>
            <a:fillRect/>
          </a:stretch>
        </p:blipFill>
        <p:spPr>
          <a:xfrm>
            <a:off x="8154228" y="2719423"/>
            <a:ext cx="2381250" cy="4038600"/>
          </a:xfrm>
          <a:prstGeom prst="rect">
            <a:avLst/>
          </a:prstGeom>
        </p:spPr>
      </p:pic>
    </p:spTree>
    <p:extLst>
      <p:ext uri="{BB962C8B-B14F-4D97-AF65-F5344CB8AC3E}">
        <p14:creationId xmlns:p14="http://schemas.microsoft.com/office/powerpoint/2010/main" val="3307952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Ok PNG Transparent Images | PNG All">
            <a:extLst>
              <a:ext uri="{FF2B5EF4-FFF2-40B4-BE49-F238E27FC236}">
                <a16:creationId xmlns:a16="http://schemas.microsoft.com/office/drawing/2014/main" id="{3A6E324D-4114-4970-93C7-A7A75FA74CC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92192" y="532734"/>
            <a:ext cx="4521722" cy="5792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079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38E34D73-737B-4DBC-8261-DA679E94950D}"/>
              </a:ext>
            </a:extLst>
          </p:cNvPr>
          <p:cNvSpPr>
            <a:spLocks noGrp="1"/>
          </p:cNvSpPr>
          <p:nvPr>
            <p:ph idx="1"/>
          </p:nvPr>
        </p:nvSpPr>
        <p:spPr>
          <a:xfrm>
            <a:off x="0" y="0"/>
            <a:ext cx="12192000" cy="6858000"/>
          </a:xfrm>
        </p:spPr>
        <p:txBody>
          <a:bodyPr>
            <a:normAutofit fontScale="92500"/>
          </a:bodyPr>
          <a:lstStyle/>
          <a:p>
            <a:pPr marL="0" indent="0" algn="just">
              <a:buNone/>
            </a:pPr>
            <a:r>
              <a:rPr lang="pt-BR" dirty="0">
                <a:solidFill>
                  <a:schemeClr val="bg1"/>
                </a:solidFill>
                <a:latin typeface="Arial" panose="020B0604020202020204" pitchFamily="34" charset="0"/>
                <a:ea typeface="Times New Roman" panose="02020603050405020304" pitchFamily="18" charset="0"/>
              </a:rPr>
              <a:t>(UNICENTRO</a:t>
            </a:r>
            <a:r>
              <a:rPr lang="pt-BR" dirty="0">
                <a:solidFill>
                  <a:schemeClr val="bg1"/>
                </a:solidFill>
                <a:effectLst/>
                <a:latin typeface="Arial" panose="020B0604020202020204" pitchFamily="34" charset="0"/>
                <a:ea typeface="Times New Roman" panose="02020603050405020304" pitchFamily="18" charset="0"/>
              </a:rPr>
              <a:t>) </a:t>
            </a:r>
            <a:r>
              <a:rPr lang="pt-BR" dirty="0">
                <a:solidFill>
                  <a:schemeClr val="bg1"/>
                </a:solidFill>
              </a:rPr>
              <a:t>Durante a história da filosofia, muitos pensadores buscaram compreender como o ser humano pode alcançar o conhecimento. Antes de Immanuel Kant, predominava a ideia de que o conhecimento deveria se adequar aos objetos existentes no mundo. Kant propôs uma mudança nessa perspectiva ao afirmar que o sujeito não é simplesmente um receptor passivo das informações provenientes da realidade.</a:t>
            </a:r>
          </a:p>
          <a:p>
            <a:pPr marL="0" indent="0" algn="just">
              <a:buNone/>
            </a:pPr>
            <a:r>
              <a:rPr lang="pt-BR" dirty="0">
                <a:solidFill>
                  <a:schemeClr val="bg1"/>
                </a:solidFill>
              </a:rPr>
              <a:t>Para o filósofo, a experiência é organizada pelo próprio sujeito por meio de estruturas que permitem perceber e compreender os fenômenos. Dessa maneira, conhecer não significa apenas descobrir como as coisas são independentemente do sujeito, mas também compreender como elas aparecem para um sujeito que possui determinadas formas de conhecer.</a:t>
            </a:r>
          </a:p>
          <a:p>
            <a:pPr marL="0" indent="0" algn="just">
              <a:buNone/>
            </a:pPr>
            <a:r>
              <a:rPr lang="pt-BR" dirty="0">
                <a:solidFill>
                  <a:schemeClr val="bg1"/>
                </a:solidFill>
              </a:rPr>
              <a:t>A chamada </a:t>
            </a:r>
            <a:r>
              <a:rPr lang="pt-BR" b="1" dirty="0">
                <a:solidFill>
                  <a:schemeClr val="bg1"/>
                </a:solidFill>
              </a:rPr>
              <a:t>“revolução copernicana” de Kant</a:t>
            </a:r>
            <a:r>
              <a:rPr lang="pt-BR" dirty="0">
                <a:solidFill>
                  <a:schemeClr val="bg1"/>
                </a:solidFill>
              </a:rPr>
              <a:t> consiste, portanto, em</a:t>
            </a:r>
          </a:p>
          <a:p>
            <a:pPr marL="0" indent="0" algn="just">
              <a:buNone/>
            </a:pPr>
            <a:r>
              <a:rPr lang="pt-BR" b="1" dirty="0">
                <a:solidFill>
                  <a:schemeClr val="bg1"/>
                </a:solidFill>
              </a:rPr>
              <a:t>A)</a:t>
            </a:r>
            <a:r>
              <a:rPr lang="pt-BR" dirty="0">
                <a:solidFill>
                  <a:schemeClr val="bg1"/>
                </a:solidFill>
              </a:rPr>
              <a:t> afirmar que o conhecimento verdadeiro depende exclusivamente da experiência sensível e da observação dos objetos.</a:t>
            </a:r>
          </a:p>
          <a:p>
            <a:pPr marL="0" indent="0" algn="just">
              <a:buNone/>
            </a:pPr>
            <a:r>
              <a:rPr lang="pt-BR" b="1" dirty="0">
                <a:solidFill>
                  <a:schemeClr val="bg1"/>
                </a:solidFill>
              </a:rPr>
              <a:t>B)</a:t>
            </a:r>
            <a:r>
              <a:rPr lang="pt-BR" dirty="0">
                <a:solidFill>
                  <a:schemeClr val="bg1"/>
                </a:solidFill>
              </a:rPr>
              <a:t> defender que a razão humana é incapaz de produzir qualquer conhecimento seguro sobre a realidade.</a:t>
            </a:r>
          </a:p>
          <a:p>
            <a:pPr marL="0" indent="0" algn="just">
              <a:buNone/>
            </a:pPr>
            <a:r>
              <a:rPr lang="pt-BR" b="1" dirty="0">
                <a:solidFill>
                  <a:schemeClr val="bg1"/>
                </a:solidFill>
              </a:rPr>
              <a:t>C)</a:t>
            </a:r>
            <a:r>
              <a:rPr lang="pt-BR" dirty="0">
                <a:solidFill>
                  <a:schemeClr val="bg1"/>
                </a:solidFill>
              </a:rPr>
              <a:t> inverter a relação tradicional entre sujeito e objeto, destacando a participação ativa do sujeito na constituição do conhecimento.</a:t>
            </a:r>
          </a:p>
          <a:p>
            <a:pPr marL="0" indent="0" algn="just">
              <a:buNone/>
            </a:pPr>
            <a:r>
              <a:rPr lang="pt-BR" b="1" dirty="0">
                <a:solidFill>
                  <a:schemeClr val="bg1"/>
                </a:solidFill>
              </a:rPr>
              <a:t>D)</a:t>
            </a:r>
            <a:r>
              <a:rPr lang="pt-BR" dirty="0">
                <a:solidFill>
                  <a:schemeClr val="bg1"/>
                </a:solidFill>
              </a:rPr>
              <a:t> substituir o conhecimento racional pelo conhecimento baseado exclusivamente na fé e na tradição.</a:t>
            </a:r>
          </a:p>
          <a:p>
            <a:pPr marL="0" indent="0" algn="just">
              <a:buNone/>
            </a:pPr>
            <a:r>
              <a:rPr lang="pt-BR" b="1" dirty="0">
                <a:solidFill>
                  <a:schemeClr val="bg1"/>
                </a:solidFill>
              </a:rPr>
              <a:t>E)</a:t>
            </a:r>
            <a:r>
              <a:rPr lang="pt-BR" dirty="0">
                <a:solidFill>
                  <a:schemeClr val="bg1"/>
                </a:solidFill>
              </a:rPr>
              <a:t> afirmar que os objetos existem somente como criações individuais da imaginação humana.</a:t>
            </a:r>
          </a:p>
          <a:p>
            <a:endParaRPr lang="pt-BR" dirty="0"/>
          </a:p>
        </p:txBody>
      </p:sp>
    </p:spTree>
    <p:extLst>
      <p:ext uri="{BB962C8B-B14F-4D97-AF65-F5344CB8AC3E}">
        <p14:creationId xmlns:p14="http://schemas.microsoft.com/office/powerpoint/2010/main" val="122205059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0FFC876-4172-3460-D4E2-9347B9FC60E5}"/>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ED769033-4B61-EF0C-AD28-50F1E27DFFC0}"/>
              </a:ext>
            </a:extLst>
          </p:cNvPr>
          <p:cNvSpPr>
            <a:spLocks noGrp="1"/>
          </p:cNvSpPr>
          <p:nvPr>
            <p:ph idx="1"/>
          </p:nvPr>
        </p:nvSpPr>
        <p:spPr>
          <a:xfrm>
            <a:off x="0" y="0"/>
            <a:ext cx="12192000" cy="6858000"/>
          </a:xfrm>
        </p:spPr>
        <p:txBody>
          <a:bodyPr>
            <a:normAutofit/>
          </a:bodyPr>
          <a:lstStyle/>
          <a:p>
            <a:pPr marL="0" indent="0" algn="just">
              <a:lnSpc>
                <a:spcPct val="115000"/>
              </a:lnSpc>
              <a:spcAft>
                <a:spcPts val="1000"/>
              </a:spcAft>
              <a:buNone/>
            </a:pPr>
            <a:r>
              <a:rPr lang="pt-BR" sz="2000" dirty="0">
                <a:effectLst/>
                <a:latin typeface="Arial" panose="020B0604020202020204" pitchFamily="34" charset="0"/>
                <a:ea typeface="Times New Roman" panose="02020603050405020304" pitchFamily="18" charset="0"/>
              </a:rPr>
              <a:t>(</a:t>
            </a:r>
            <a:r>
              <a:rPr lang="pt-BR" sz="2000" dirty="0">
                <a:solidFill>
                  <a:schemeClr val="bg1"/>
                </a:solidFill>
                <a:effectLst/>
                <a:latin typeface="Arial" panose="020B0604020202020204" pitchFamily="34" charset="0"/>
                <a:ea typeface="Times New Roman" panose="02020603050405020304" pitchFamily="18" charset="0"/>
              </a:rPr>
              <a:t>Enem)  Até hoje admitia-se que nosso conhecimento se devia regular pelos objetos; porém todas as tentativas para descobrir, mediante conceitos, algo que ampliasse nosso conhecimento, malogravam-se com esse pressuposto. Tentemos, pois, uma vez, experimentar se não se resolverão melhor as tarefas da metafísica, admitindo que os objetos se deveriam regular pelo nosso conhecimento. KANT, I. </a:t>
            </a:r>
            <a:r>
              <a:rPr lang="pt-BR" sz="2000" i="1" dirty="0">
                <a:solidFill>
                  <a:schemeClr val="bg1"/>
                </a:solidFill>
                <a:effectLst/>
                <a:latin typeface="Arial" panose="020B0604020202020204" pitchFamily="34" charset="0"/>
                <a:ea typeface="Times New Roman" panose="02020603050405020304" pitchFamily="18" charset="0"/>
              </a:rPr>
              <a:t>Crítica da razão pura</a:t>
            </a:r>
            <a:r>
              <a:rPr lang="pt-BR" sz="2000" dirty="0">
                <a:solidFill>
                  <a:schemeClr val="bg1"/>
                </a:solidFill>
                <a:effectLst/>
                <a:latin typeface="Arial" panose="020B0604020202020204" pitchFamily="34" charset="0"/>
                <a:ea typeface="Times New Roman" panose="02020603050405020304" pitchFamily="18" charset="0"/>
              </a:rPr>
              <a:t>. Lisboa: Calouste-Gulbenkian, 1994 (adaptado).</a:t>
            </a:r>
          </a:p>
          <a:p>
            <a:pPr marL="0" indent="0" algn="just">
              <a:lnSpc>
                <a:spcPct val="115000"/>
              </a:lnSpc>
              <a:spcAft>
                <a:spcPts val="1000"/>
              </a:spcAft>
              <a:buNone/>
            </a:pPr>
            <a:r>
              <a:rPr lang="pt-BR" sz="2000" dirty="0">
                <a:solidFill>
                  <a:schemeClr val="bg1"/>
                </a:solidFill>
                <a:effectLst/>
                <a:latin typeface="Arial" panose="020B0604020202020204" pitchFamily="34" charset="0"/>
                <a:ea typeface="Times New Roman" panose="02020603050405020304" pitchFamily="18" charset="0"/>
              </a:rPr>
              <a:t>O trecho em questão é uma referência ao que ficou conhecido como revolução copernicana na filosofia. Nele, confrontam-se duas posições filosóficas que </a:t>
            </a:r>
          </a:p>
          <a:p>
            <a:pPr marL="0" indent="0" algn="just">
              <a:lnSpc>
                <a:spcPct val="115000"/>
              </a:lnSpc>
              <a:spcAft>
                <a:spcPts val="1000"/>
              </a:spcAft>
              <a:buNone/>
            </a:pPr>
            <a:r>
              <a:rPr lang="pt-BR" sz="2000" dirty="0">
                <a:solidFill>
                  <a:schemeClr val="bg1"/>
                </a:solidFill>
                <a:effectLst/>
                <a:latin typeface="Arial" panose="020B0604020202020204" pitchFamily="34" charset="0"/>
                <a:ea typeface="Times New Roman" panose="02020603050405020304" pitchFamily="18" charset="0"/>
              </a:rPr>
              <a:t>a) assumem pontos de vista opostos acerca da natureza do conhecimento.  </a:t>
            </a:r>
            <a:r>
              <a:rPr lang="pt-BR" sz="20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pt-BR" sz="2000" dirty="0">
              <a:solidFill>
                <a:schemeClr val="bg1"/>
              </a:solidFill>
              <a:effectLst/>
              <a:latin typeface="Arial" panose="020B0604020202020204" pitchFamily="34" charset="0"/>
              <a:ea typeface="Times New Roman" panose="02020603050405020304" pitchFamily="18" charset="0"/>
            </a:endParaRPr>
          </a:p>
          <a:p>
            <a:pPr marL="0" indent="0" algn="just">
              <a:lnSpc>
                <a:spcPct val="115000"/>
              </a:lnSpc>
              <a:spcAft>
                <a:spcPts val="1000"/>
              </a:spcAft>
              <a:buNone/>
            </a:pPr>
            <a:r>
              <a:rPr lang="pt-BR" sz="2000" dirty="0">
                <a:solidFill>
                  <a:schemeClr val="bg1"/>
                </a:solidFill>
                <a:effectLst/>
                <a:latin typeface="Arial" panose="020B0604020202020204" pitchFamily="34" charset="0"/>
                <a:ea typeface="Times New Roman" panose="02020603050405020304" pitchFamily="18" charset="0"/>
              </a:rPr>
              <a:t>b) defendem que o conhecimento é impossível, restando-nos somente o ceticismo.  </a:t>
            </a:r>
            <a:r>
              <a:rPr lang="pt-BR" sz="20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pt-BR" sz="2000" dirty="0">
              <a:solidFill>
                <a:schemeClr val="bg1"/>
              </a:solidFill>
              <a:effectLst/>
              <a:latin typeface="Arial" panose="020B0604020202020204" pitchFamily="34" charset="0"/>
              <a:ea typeface="Times New Roman" panose="02020603050405020304" pitchFamily="18" charset="0"/>
            </a:endParaRPr>
          </a:p>
          <a:p>
            <a:pPr marL="0" indent="0" algn="just">
              <a:lnSpc>
                <a:spcPct val="115000"/>
              </a:lnSpc>
              <a:spcAft>
                <a:spcPts val="1000"/>
              </a:spcAft>
              <a:buNone/>
            </a:pPr>
            <a:r>
              <a:rPr lang="pt-BR" sz="2000" dirty="0">
                <a:solidFill>
                  <a:schemeClr val="bg1"/>
                </a:solidFill>
                <a:effectLst/>
                <a:latin typeface="Arial" panose="020B0604020202020204" pitchFamily="34" charset="0"/>
                <a:ea typeface="Times New Roman" panose="02020603050405020304" pitchFamily="18" charset="0"/>
              </a:rPr>
              <a:t>c) revelam a relação de interdependência entre os dados da experiência e a reflexão filosófica.  </a:t>
            </a:r>
            <a:r>
              <a:rPr lang="pt-BR" sz="20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pt-BR" sz="2000" dirty="0">
              <a:solidFill>
                <a:schemeClr val="bg1"/>
              </a:solidFill>
              <a:effectLst/>
              <a:latin typeface="Arial" panose="020B0604020202020204" pitchFamily="34" charset="0"/>
              <a:ea typeface="Times New Roman" panose="02020603050405020304" pitchFamily="18" charset="0"/>
            </a:endParaRPr>
          </a:p>
          <a:p>
            <a:pPr marL="0" indent="0" algn="just">
              <a:lnSpc>
                <a:spcPct val="115000"/>
              </a:lnSpc>
              <a:spcAft>
                <a:spcPts val="1000"/>
              </a:spcAft>
              <a:buNone/>
            </a:pPr>
            <a:r>
              <a:rPr lang="pt-BR" sz="2000" dirty="0">
                <a:solidFill>
                  <a:schemeClr val="bg1"/>
                </a:solidFill>
                <a:effectLst/>
                <a:latin typeface="Arial" panose="020B0604020202020204" pitchFamily="34" charset="0"/>
                <a:ea typeface="Times New Roman" panose="02020603050405020304" pitchFamily="18" charset="0"/>
              </a:rPr>
              <a:t>d) apostam, no que diz respeito às tarefas da filosofia, na primazia das ideias em relação aos objetos.  </a:t>
            </a:r>
            <a:r>
              <a:rPr lang="pt-BR" sz="20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pt-BR" sz="2000" dirty="0">
              <a:solidFill>
                <a:schemeClr val="bg1"/>
              </a:solidFill>
              <a:effectLst/>
              <a:latin typeface="Arial" panose="020B0604020202020204" pitchFamily="34" charset="0"/>
              <a:ea typeface="Times New Roman" panose="02020603050405020304" pitchFamily="18" charset="0"/>
            </a:endParaRPr>
          </a:p>
          <a:p>
            <a:pPr marL="0" indent="0" algn="just">
              <a:lnSpc>
                <a:spcPct val="115000"/>
              </a:lnSpc>
              <a:spcAft>
                <a:spcPts val="1000"/>
              </a:spcAft>
              <a:buNone/>
            </a:pPr>
            <a:r>
              <a:rPr lang="pt-BR" sz="2000" dirty="0">
                <a:solidFill>
                  <a:schemeClr val="bg1"/>
                </a:solidFill>
                <a:effectLst/>
                <a:latin typeface="Arial" panose="020B0604020202020204" pitchFamily="34" charset="0"/>
                <a:ea typeface="Times New Roman" panose="02020603050405020304" pitchFamily="18" charset="0"/>
              </a:rPr>
              <a:t>e) refutam-se mutuamente quanto à natureza do nosso conhecimento e são ambas recusadas por Kant.  </a:t>
            </a:r>
            <a:r>
              <a:rPr lang="pt-BR" sz="20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pt-BR" sz="2000" dirty="0">
              <a:solidFill>
                <a:schemeClr val="bg1"/>
              </a:solidFill>
              <a:effectLst/>
              <a:latin typeface="Arial" panose="020B0604020202020204" pitchFamily="34" charset="0"/>
              <a:ea typeface="Times New Roman" panose="02020603050405020304" pitchFamily="18" charset="0"/>
            </a:endParaRPr>
          </a:p>
          <a:p>
            <a:endParaRPr lang="pt-BR" dirty="0"/>
          </a:p>
        </p:txBody>
      </p:sp>
    </p:spTree>
    <p:extLst>
      <p:ext uri="{BB962C8B-B14F-4D97-AF65-F5344CB8AC3E}">
        <p14:creationId xmlns:p14="http://schemas.microsoft.com/office/powerpoint/2010/main" val="4080818962"/>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Ok PNG Transparent Images | PNG All">
            <a:extLst>
              <a:ext uri="{FF2B5EF4-FFF2-40B4-BE49-F238E27FC236}">
                <a16:creationId xmlns:a16="http://schemas.microsoft.com/office/drawing/2014/main" id="{3A6E324D-4114-4970-93C7-A7A75FA74CC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92192" y="532734"/>
            <a:ext cx="4521722" cy="5792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6915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7A9655-C4E7-44A6-8117-1CED416DF0E6}"/>
              </a:ext>
            </a:extLst>
          </p:cNvPr>
          <p:cNvSpPr>
            <a:spLocks noGrp="1"/>
          </p:cNvSpPr>
          <p:nvPr>
            <p:ph type="title"/>
          </p:nvPr>
        </p:nvSpPr>
        <p:spPr>
          <a:xfrm>
            <a:off x="913794" y="141760"/>
            <a:ext cx="9998010" cy="1325563"/>
          </a:xfrm>
          <a:noFill/>
          <a:ln>
            <a:solidFill>
              <a:schemeClr val="bg2"/>
            </a:solidFill>
          </a:ln>
        </p:spPr>
        <p:style>
          <a:lnRef idx="0">
            <a:scrgbClr r="0" g="0" b="0"/>
          </a:lnRef>
          <a:fillRef idx="1003">
            <a:schemeClr val="dk2"/>
          </a:fillRef>
          <a:effectRef idx="0">
            <a:scrgbClr r="0" g="0" b="0"/>
          </a:effectRef>
          <a:fontRef idx="major"/>
        </p:style>
        <p:txBody>
          <a:bodyPr>
            <a:normAutofit fontScale="90000"/>
          </a:bodyPr>
          <a:lstStyle/>
          <a:p>
            <a:pPr algn="ctr"/>
            <a:r>
              <a:rPr lang="pt-BR" sz="5400" b="0" u="sng" dirty="0">
                <a:solidFill>
                  <a:srgbClr val="FF3300"/>
                </a:solidFill>
                <a:latin typeface="Algerian" panose="04020705040A02060702" pitchFamily="82" charset="0"/>
              </a:rPr>
              <a:t>Criticismo</a:t>
            </a:r>
            <a:r>
              <a:rPr lang="pt-BR" sz="5400" b="0" dirty="0">
                <a:solidFill>
                  <a:srgbClr val="FF3300"/>
                </a:solidFill>
                <a:latin typeface="Algerian" panose="04020705040A02060702" pitchFamily="82" charset="0"/>
              </a:rPr>
              <a:t> </a:t>
            </a:r>
            <a:r>
              <a:rPr lang="pt-BR" sz="5400" b="0" u="sng" dirty="0">
                <a:solidFill>
                  <a:srgbClr val="FF3300"/>
                </a:solidFill>
                <a:latin typeface="Algerian" panose="04020705040A02060702" pitchFamily="82" charset="0"/>
              </a:rPr>
              <a:t>Kantiano</a:t>
            </a:r>
            <a:r>
              <a:rPr lang="pt-BR" sz="5400" b="0" dirty="0">
                <a:solidFill>
                  <a:srgbClr val="FF3300"/>
                </a:solidFill>
                <a:latin typeface="Algerian" panose="04020705040A02060702" pitchFamily="82" charset="0"/>
              </a:rPr>
              <a:t> – </a:t>
            </a:r>
            <a:r>
              <a:rPr lang="pt-BR" sz="5400" b="0" u="sng" dirty="0">
                <a:solidFill>
                  <a:srgbClr val="FF3300"/>
                </a:solidFill>
                <a:latin typeface="Algerian" panose="04020705040A02060702" pitchFamily="82" charset="0"/>
              </a:rPr>
              <a:t>Episteme</a:t>
            </a:r>
            <a:r>
              <a:rPr lang="pt-BR" sz="5400" b="0" dirty="0">
                <a:solidFill>
                  <a:srgbClr val="FF3300"/>
                </a:solidFill>
                <a:latin typeface="Algerian" panose="04020705040A02060702" pitchFamily="82" charset="0"/>
              </a:rPr>
              <a:t> </a:t>
            </a:r>
          </a:p>
        </p:txBody>
      </p:sp>
      <p:sp>
        <p:nvSpPr>
          <p:cNvPr id="4" name="Espaço Reservado para Texto 3">
            <a:extLst>
              <a:ext uri="{FF2B5EF4-FFF2-40B4-BE49-F238E27FC236}">
                <a16:creationId xmlns:a16="http://schemas.microsoft.com/office/drawing/2014/main" id="{5E995452-49CD-47CA-999D-0CEB2673A009}"/>
              </a:ext>
            </a:extLst>
          </p:cNvPr>
          <p:cNvSpPr>
            <a:spLocks noGrp="1"/>
          </p:cNvSpPr>
          <p:nvPr>
            <p:ph type="body" idx="1"/>
          </p:nvPr>
        </p:nvSpPr>
        <p:spPr>
          <a:xfrm>
            <a:off x="913794" y="2088319"/>
            <a:ext cx="3298956" cy="823305"/>
          </a:xfrm>
          <a:ln>
            <a:solidFill>
              <a:schemeClr val="bg2"/>
            </a:solidFill>
          </a:ln>
          <a:effectLst>
            <a:glow rad="228600">
              <a:schemeClr val="accent4">
                <a:satMod val="175000"/>
                <a:alpha val="40000"/>
              </a:schemeClr>
            </a:glow>
          </a:effectLst>
        </p:spPr>
        <p:txBody>
          <a:bodyPr/>
          <a:lstStyle/>
          <a:p>
            <a:pPr algn="ctr"/>
            <a:r>
              <a:rPr lang="pt-BR" sz="3200" b="1" dirty="0">
                <a:solidFill>
                  <a:schemeClr val="bg1">
                    <a:lumMod val="50000"/>
                    <a:lumOff val="50000"/>
                  </a:schemeClr>
                </a:solidFill>
              </a:rPr>
              <a:t>Racionalismo</a:t>
            </a:r>
          </a:p>
        </p:txBody>
      </p:sp>
      <p:sp>
        <p:nvSpPr>
          <p:cNvPr id="7" name="Espaço Reservado para Texto 6">
            <a:extLst>
              <a:ext uri="{FF2B5EF4-FFF2-40B4-BE49-F238E27FC236}">
                <a16:creationId xmlns:a16="http://schemas.microsoft.com/office/drawing/2014/main" id="{0479615E-4055-467D-8EE9-B7B4CD911593}"/>
              </a:ext>
            </a:extLst>
          </p:cNvPr>
          <p:cNvSpPr>
            <a:spLocks noGrp="1"/>
          </p:cNvSpPr>
          <p:nvPr>
            <p:ph type="body" sz="half" idx="15"/>
          </p:nvPr>
        </p:nvSpPr>
        <p:spPr/>
        <p:txBody>
          <a:bodyPr/>
          <a:lstStyle/>
          <a:p>
            <a:endParaRPr lang="pt-BR" dirty="0"/>
          </a:p>
        </p:txBody>
      </p:sp>
      <p:sp>
        <p:nvSpPr>
          <p:cNvPr id="5" name="Espaço Reservado para Texto 4">
            <a:extLst>
              <a:ext uri="{FF2B5EF4-FFF2-40B4-BE49-F238E27FC236}">
                <a16:creationId xmlns:a16="http://schemas.microsoft.com/office/drawing/2014/main" id="{C8EB18B5-FF05-4465-BE77-637995544D6A}"/>
              </a:ext>
            </a:extLst>
          </p:cNvPr>
          <p:cNvSpPr>
            <a:spLocks noGrp="1"/>
          </p:cNvSpPr>
          <p:nvPr>
            <p:ph type="body" sz="quarter" idx="3"/>
          </p:nvPr>
        </p:nvSpPr>
        <p:spPr>
          <a:noFill/>
          <a:ln>
            <a:solidFill>
              <a:srgbClr val="FFFF00"/>
            </a:solidFill>
          </a:ln>
          <a:effectLst>
            <a:glow rad="228600">
              <a:schemeClr val="accent2">
                <a:satMod val="175000"/>
                <a:alpha val="40000"/>
              </a:schemeClr>
            </a:glow>
          </a:effectLst>
        </p:spPr>
        <p:style>
          <a:lnRef idx="0">
            <a:scrgbClr r="0" g="0" b="0"/>
          </a:lnRef>
          <a:fillRef idx="1003">
            <a:schemeClr val="dk2"/>
          </a:fillRef>
          <a:effectRef idx="0">
            <a:scrgbClr r="0" g="0" b="0"/>
          </a:effectRef>
          <a:fontRef idx="major"/>
        </p:style>
        <p:txBody>
          <a:bodyPr/>
          <a:lstStyle/>
          <a:p>
            <a:pPr algn="ctr"/>
            <a:r>
              <a:rPr lang="pt-BR" sz="2800" b="1" dirty="0">
                <a:solidFill>
                  <a:srgbClr val="0070C0"/>
                </a:solidFill>
              </a:rPr>
              <a:t>Criticismo - Kant</a:t>
            </a:r>
          </a:p>
        </p:txBody>
      </p:sp>
      <p:sp>
        <p:nvSpPr>
          <p:cNvPr id="8" name="Espaço Reservado para Texto 7">
            <a:extLst>
              <a:ext uri="{FF2B5EF4-FFF2-40B4-BE49-F238E27FC236}">
                <a16:creationId xmlns:a16="http://schemas.microsoft.com/office/drawing/2014/main" id="{4A323CD1-4934-45B8-8DD1-CD91BC6FA39B}"/>
              </a:ext>
            </a:extLst>
          </p:cNvPr>
          <p:cNvSpPr>
            <a:spLocks noGrp="1"/>
          </p:cNvSpPr>
          <p:nvPr>
            <p:ph type="body" sz="half" idx="16"/>
          </p:nvPr>
        </p:nvSpPr>
        <p:spPr>
          <a:xfrm>
            <a:off x="4444878" y="2911623"/>
            <a:ext cx="3299821" cy="3589337"/>
          </a:xfrm>
          <a:noFill/>
          <a:ln>
            <a:solidFill>
              <a:srgbClr val="FFFF00"/>
            </a:solidFill>
          </a:ln>
          <a:effectLst>
            <a:glow rad="228600">
              <a:schemeClr val="accent2">
                <a:satMod val="175000"/>
                <a:alpha val="40000"/>
              </a:schemeClr>
            </a:glow>
          </a:effectLst>
        </p:spPr>
        <p:style>
          <a:lnRef idx="0">
            <a:scrgbClr r="0" g="0" b="0"/>
          </a:lnRef>
          <a:fillRef idx="1003">
            <a:schemeClr val="dk2"/>
          </a:fillRef>
          <a:effectRef idx="0">
            <a:scrgbClr r="0" g="0" b="0"/>
          </a:effectRef>
          <a:fontRef idx="major"/>
        </p:style>
        <p:txBody>
          <a:bodyPr>
            <a:normAutofit fontScale="25000" lnSpcReduction="20000"/>
          </a:bodyPr>
          <a:lstStyle/>
          <a:p>
            <a:pPr marL="285750" indent="-285750">
              <a:buFont typeface="Arial" panose="020B0604020202020204" pitchFamily="34" charset="0"/>
              <a:buChar char="•"/>
            </a:pPr>
            <a:r>
              <a:rPr lang="pt-BR" sz="6400" b="1" dirty="0">
                <a:solidFill>
                  <a:schemeClr val="bg1"/>
                </a:solidFill>
              </a:rPr>
              <a:t>Fim do sono dogmático;</a:t>
            </a:r>
          </a:p>
          <a:p>
            <a:pPr marL="285750" indent="-285750">
              <a:buFont typeface="Arial" panose="020B0604020202020204" pitchFamily="34" charset="0"/>
              <a:buChar char="•"/>
            </a:pPr>
            <a:r>
              <a:rPr lang="pt-BR" sz="6400" b="1" dirty="0">
                <a:solidFill>
                  <a:schemeClr val="bg1"/>
                </a:solidFill>
              </a:rPr>
              <a:t>Síntese epistemológica;</a:t>
            </a:r>
          </a:p>
          <a:p>
            <a:pPr marL="285750" indent="-285750">
              <a:buFont typeface="Arial" panose="020B0604020202020204" pitchFamily="34" charset="0"/>
              <a:buChar char="•"/>
            </a:pPr>
            <a:endParaRPr lang="pt-BR" sz="6400" dirty="0">
              <a:solidFill>
                <a:schemeClr val="bg1"/>
              </a:solidFill>
            </a:endParaRPr>
          </a:p>
          <a:p>
            <a:pPr marL="285750" indent="-285750" algn="ctr">
              <a:buFont typeface="Arial" panose="020B0604020202020204" pitchFamily="34" charset="0"/>
              <a:buChar char="•"/>
            </a:pPr>
            <a:r>
              <a:rPr lang="pt-BR" sz="7200" i="1" dirty="0">
                <a:solidFill>
                  <a:schemeClr val="bg1"/>
                </a:solidFill>
              </a:rPr>
              <a:t>“ A razão sem experiência é vazia, a experiência sem razão é cega”.</a:t>
            </a:r>
          </a:p>
          <a:p>
            <a:pPr algn="just"/>
            <a:endParaRPr lang="pt-BR" sz="6400" b="1" dirty="0">
              <a:solidFill>
                <a:schemeClr val="bg1"/>
              </a:solidFill>
            </a:endParaRPr>
          </a:p>
          <a:p>
            <a:pPr marL="742950" lvl="1" indent="-285750" algn="just">
              <a:buFont typeface="Arial" panose="020B0604020202020204" pitchFamily="34" charset="0"/>
              <a:buChar char="•"/>
            </a:pPr>
            <a:r>
              <a:rPr lang="pt-BR" sz="7200" b="1" dirty="0">
                <a:solidFill>
                  <a:srgbClr val="0070C0"/>
                </a:solidFill>
              </a:rPr>
              <a:t>A Priori;</a:t>
            </a:r>
          </a:p>
          <a:p>
            <a:pPr marL="742950" lvl="1" indent="-285750" algn="just">
              <a:buFont typeface="Arial" panose="020B0604020202020204" pitchFamily="34" charset="0"/>
              <a:buChar char="•"/>
            </a:pPr>
            <a:r>
              <a:rPr lang="pt-BR" sz="7200" b="1" dirty="0">
                <a:solidFill>
                  <a:srgbClr val="0070C0"/>
                </a:solidFill>
              </a:rPr>
              <a:t>A Posteriori;</a:t>
            </a:r>
            <a:endParaRPr lang="pt-BR" sz="2000" b="1" dirty="0">
              <a:solidFill>
                <a:srgbClr val="0070C0"/>
              </a:solidFill>
            </a:endParaRPr>
          </a:p>
        </p:txBody>
      </p:sp>
      <p:sp>
        <p:nvSpPr>
          <p:cNvPr id="6" name="Espaço Reservado para Texto 5">
            <a:extLst>
              <a:ext uri="{FF2B5EF4-FFF2-40B4-BE49-F238E27FC236}">
                <a16:creationId xmlns:a16="http://schemas.microsoft.com/office/drawing/2014/main" id="{E639C739-96E4-4438-AA90-B38122836B57}"/>
              </a:ext>
            </a:extLst>
          </p:cNvPr>
          <p:cNvSpPr>
            <a:spLocks noGrp="1"/>
          </p:cNvSpPr>
          <p:nvPr>
            <p:ph type="body" sz="quarter" idx="13"/>
          </p:nvPr>
        </p:nvSpPr>
        <p:spPr>
          <a:xfrm>
            <a:off x="7975564" y="2088319"/>
            <a:ext cx="2936240" cy="823304"/>
          </a:xfrm>
          <a:ln>
            <a:solidFill>
              <a:schemeClr val="accent6">
                <a:lumMod val="75000"/>
              </a:schemeClr>
            </a:solidFill>
          </a:ln>
          <a:effectLst>
            <a:glow rad="228600">
              <a:schemeClr val="accent6">
                <a:satMod val="175000"/>
                <a:alpha val="40000"/>
              </a:schemeClr>
            </a:glow>
          </a:effectLst>
        </p:spPr>
        <p:txBody>
          <a:bodyPr/>
          <a:lstStyle/>
          <a:p>
            <a:pPr algn="ctr"/>
            <a:r>
              <a:rPr lang="pt-BR" sz="3200" b="1" dirty="0">
                <a:solidFill>
                  <a:schemeClr val="bg1">
                    <a:lumMod val="50000"/>
                    <a:lumOff val="50000"/>
                  </a:schemeClr>
                </a:solidFill>
              </a:rPr>
              <a:t>Empirismo</a:t>
            </a:r>
          </a:p>
        </p:txBody>
      </p:sp>
      <p:sp>
        <p:nvSpPr>
          <p:cNvPr id="9" name="Espaço Reservado para Texto 8">
            <a:extLst>
              <a:ext uri="{FF2B5EF4-FFF2-40B4-BE49-F238E27FC236}">
                <a16:creationId xmlns:a16="http://schemas.microsoft.com/office/drawing/2014/main" id="{15C818B3-4B7E-4396-A016-13009846DB82}"/>
              </a:ext>
            </a:extLst>
          </p:cNvPr>
          <p:cNvSpPr>
            <a:spLocks noGrp="1"/>
          </p:cNvSpPr>
          <p:nvPr>
            <p:ph type="body" sz="half" idx="17"/>
          </p:nvPr>
        </p:nvSpPr>
        <p:spPr/>
        <p:txBody>
          <a:bodyPr/>
          <a:lstStyle/>
          <a:p>
            <a:endParaRPr lang="pt-BR" dirty="0"/>
          </a:p>
        </p:txBody>
      </p:sp>
      <p:pic>
        <p:nvPicPr>
          <p:cNvPr id="11" name="Imagem 10">
            <a:extLst>
              <a:ext uri="{FF2B5EF4-FFF2-40B4-BE49-F238E27FC236}">
                <a16:creationId xmlns:a16="http://schemas.microsoft.com/office/drawing/2014/main" id="{A06DF34E-6DAE-47BB-B1A7-57388ACAE740}"/>
              </a:ext>
            </a:extLst>
          </p:cNvPr>
          <p:cNvPicPr>
            <a:picLocks noChangeAspect="1"/>
          </p:cNvPicPr>
          <p:nvPr/>
        </p:nvPicPr>
        <p:blipFill>
          <a:blip r:embed="rId2"/>
          <a:stretch>
            <a:fillRect/>
          </a:stretch>
        </p:blipFill>
        <p:spPr>
          <a:xfrm>
            <a:off x="924443" y="2911623"/>
            <a:ext cx="3288307" cy="3589337"/>
          </a:xfrm>
          <a:prstGeom prst="rect">
            <a:avLst/>
          </a:prstGeom>
          <a:ln>
            <a:solidFill>
              <a:schemeClr val="bg2"/>
            </a:solidFill>
          </a:ln>
          <a:effectLst>
            <a:glow rad="228600">
              <a:schemeClr val="accent4">
                <a:satMod val="175000"/>
                <a:alpha val="40000"/>
              </a:schemeClr>
            </a:glow>
          </a:effectLst>
        </p:spPr>
      </p:pic>
      <p:pic>
        <p:nvPicPr>
          <p:cNvPr id="13" name="Imagem 12">
            <a:extLst>
              <a:ext uri="{FF2B5EF4-FFF2-40B4-BE49-F238E27FC236}">
                <a16:creationId xmlns:a16="http://schemas.microsoft.com/office/drawing/2014/main" id="{CB5C0CAF-83BB-471F-807E-B2F2B246B304}"/>
              </a:ext>
            </a:extLst>
          </p:cNvPr>
          <p:cNvPicPr>
            <a:picLocks noChangeAspect="1"/>
          </p:cNvPicPr>
          <p:nvPr/>
        </p:nvPicPr>
        <p:blipFill>
          <a:blip r:embed="rId3"/>
          <a:stretch>
            <a:fillRect/>
          </a:stretch>
        </p:blipFill>
        <p:spPr>
          <a:xfrm>
            <a:off x="7975564" y="2911623"/>
            <a:ext cx="2936240" cy="3589337"/>
          </a:xfrm>
          <a:prstGeom prst="rect">
            <a:avLst/>
          </a:prstGeom>
          <a:ln>
            <a:solidFill>
              <a:schemeClr val="accent6">
                <a:lumMod val="75000"/>
              </a:schemeClr>
            </a:solidFill>
          </a:ln>
          <a:effectLst>
            <a:glow rad="228600">
              <a:schemeClr val="accent6">
                <a:satMod val="175000"/>
                <a:alpha val="40000"/>
              </a:schemeClr>
            </a:glow>
          </a:effectLst>
        </p:spPr>
      </p:pic>
    </p:spTree>
    <p:extLst>
      <p:ext uri="{BB962C8B-B14F-4D97-AF65-F5344CB8AC3E}">
        <p14:creationId xmlns:p14="http://schemas.microsoft.com/office/powerpoint/2010/main" val="4214398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91CF80-A424-4AD6-93F8-21095114F130}"/>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44477D9C-0A84-435B-982D-C69FC89E0096}"/>
              </a:ext>
            </a:extLst>
          </p:cNvPr>
          <p:cNvSpPr>
            <a:spLocks noGrp="1"/>
          </p:cNvSpPr>
          <p:nvPr>
            <p:ph idx="1"/>
          </p:nvPr>
        </p:nvSpPr>
        <p:spPr/>
        <p:txBody>
          <a:bodyPr/>
          <a:lstStyle/>
          <a:p>
            <a:endParaRPr lang="pt-BR"/>
          </a:p>
        </p:txBody>
      </p:sp>
      <p:pic>
        <p:nvPicPr>
          <p:cNvPr id="1026" name="Picture 2" descr="Os juízos a posteriori. Este é um escrito de continuação. Muito… | by  Henrido | Medium">
            <a:extLst>
              <a:ext uri="{FF2B5EF4-FFF2-40B4-BE49-F238E27FC236}">
                <a16:creationId xmlns:a16="http://schemas.microsoft.com/office/drawing/2014/main" id="{55A835B6-2ABD-4A38-B8B7-713685CE54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068" y="110780"/>
            <a:ext cx="11618635" cy="6606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074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ítulo 8">
            <a:extLst>
              <a:ext uri="{FF2B5EF4-FFF2-40B4-BE49-F238E27FC236}">
                <a16:creationId xmlns:a16="http://schemas.microsoft.com/office/drawing/2014/main" id="{DA108606-F17A-4CF1-BE26-6C5C220E9C35}"/>
              </a:ext>
            </a:extLst>
          </p:cNvPr>
          <p:cNvSpPr>
            <a:spLocks noGrp="1"/>
          </p:cNvSpPr>
          <p:nvPr>
            <p:ph type="title"/>
          </p:nvPr>
        </p:nvSpPr>
        <p:spPr>
          <a:xfrm>
            <a:off x="913795" y="216189"/>
            <a:ext cx="10353761" cy="1326321"/>
          </a:xfrm>
          <a:noFill/>
        </p:spPr>
        <p:style>
          <a:lnRef idx="0">
            <a:scrgbClr r="0" g="0" b="0"/>
          </a:lnRef>
          <a:fillRef idx="1002">
            <a:schemeClr val="dk2"/>
          </a:fillRef>
          <a:effectRef idx="0">
            <a:scrgbClr r="0" g="0" b="0"/>
          </a:effectRef>
          <a:fontRef idx="major"/>
        </p:style>
        <p:txBody>
          <a:bodyPr>
            <a:normAutofit/>
          </a:bodyPr>
          <a:lstStyle/>
          <a:p>
            <a:pPr algn="ctr"/>
            <a:r>
              <a:rPr lang="pt-BR" sz="7200" b="0" u="sng" dirty="0">
                <a:solidFill>
                  <a:srgbClr val="FF3300"/>
                </a:solidFill>
                <a:latin typeface="Algerian" panose="04020705040A02060702" pitchFamily="82" charset="0"/>
              </a:rPr>
              <a:t>Emissão</a:t>
            </a:r>
            <a:r>
              <a:rPr lang="pt-BR" sz="7200" b="0" dirty="0">
                <a:solidFill>
                  <a:srgbClr val="FF3300"/>
                </a:solidFill>
                <a:latin typeface="Algerian" panose="04020705040A02060702" pitchFamily="82" charset="0"/>
              </a:rPr>
              <a:t> </a:t>
            </a:r>
            <a:r>
              <a:rPr lang="pt-BR" sz="7200" b="0" u="sng" dirty="0">
                <a:solidFill>
                  <a:srgbClr val="FF3300"/>
                </a:solidFill>
                <a:latin typeface="Algerian" panose="04020705040A02060702" pitchFamily="82" charset="0"/>
              </a:rPr>
              <a:t>de</a:t>
            </a:r>
            <a:r>
              <a:rPr lang="pt-BR" sz="7200" b="0" dirty="0">
                <a:solidFill>
                  <a:srgbClr val="FF3300"/>
                </a:solidFill>
                <a:latin typeface="Algerian" panose="04020705040A02060702" pitchFamily="82" charset="0"/>
              </a:rPr>
              <a:t> </a:t>
            </a:r>
            <a:r>
              <a:rPr lang="pt-BR" sz="7200" b="0" u="sng" dirty="0">
                <a:solidFill>
                  <a:srgbClr val="FF3300"/>
                </a:solidFill>
                <a:latin typeface="Algerian" panose="04020705040A02060702" pitchFamily="82" charset="0"/>
              </a:rPr>
              <a:t>Juízos</a:t>
            </a:r>
          </a:p>
        </p:txBody>
      </p:sp>
      <p:sp>
        <p:nvSpPr>
          <p:cNvPr id="11" name="Espaço Reservado para Conteúdo 10">
            <a:extLst>
              <a:ext uri="{FF2B5EF4-FFF2-40B4-BE49-F238E27FC236}">
                <a16:creationId xmlns:a16="http://schemas.microsoft.com/office/drawing/2014/main" id="{43660ECB-FB99-4259-822F-B7FD1E35F1BF}"/>
              </a:ext>
            </a:extLst>
          </p:cNvPr>
          <p:cNvSpPr>
            <a:spLocks noGrp="1"/>
          </p:cNvSpPr>
          <p:nvPr>
            <p:ph idx="1"/>
          </p:nvPr>
        </p:nvSpPr>
        <p:spPr>
          <a:xfrm>
            <a:off x="344556" y="1542511"/>
            <a:ext cx="11516139" cy="5099300"/>
          </a:xfrm>
          <a:noFill/>
        </p:spPr>
        <p:style>
          <a:lnRef idx="0">
            <a:scrgbClr r="0" g="0" b="0"/>
          </a:lnRef>
          <a:fillRef idx="1003">
            <a:schemeClr val="dk2"/>
          </a:fillRef>
          <a:effectRef idx="0">
            <a:scrgbClr r="0" g="0" b="0"/>
          </a:effectRef>
          <a:fontRef idx="major"/>
        </p:style>
        <p:txBody>
          <a:bodyPr>
            <a:normAutofit/>
          </a:bodyPr>
          <a:lstStyle/>
          <a:p>
            <a:r>
              <a:rPr lang="pt-BR" sz="2800" b="1" dirty="0">
                <a:solidFill>
                  <a:schemeClr val="bg1"/>
                </a:solidFill>
              </a:rPr>
              <a:t>Definição:</a:t>
            </a:r>
          </a:p>
          <a:p>
            <a:pPr lvl="1"/>
            <a:r>
              <a:rPr lang="pt-BR" sz="2400" dirty="0">
                <a:solidFill>
                  <a:schemeClr val="bg1"/>
                </a:solidFill>
              </a:rPr>
              <a:t>Formas de conhecimento;</a:t>
            </a:r>
          </a:p>
          <a:p>
            <a:pPr lvl="1"/>
            <a:r>
              <a:rPr lang="pt-BR" sz="2400" dirty="0">
                <a:solidFill>
                  <a:schemeClr val="bg1"/>
                </a:solidFill>
              </a:rPr>
              <a:t>Conexão de Dois Conceitos:</a:t>
            </a:r>
          </a:p>
          <a:p>
            <a:pPr lvl="2"/>
            <a:r>
              <a:rPr lang="pt-BR" sz="2000" dirty="0">
                <a:solidFill>
                  <a:schemeClr val="bg1"/>
                </a:solidFill>
              </a:rPr>
              <a:t>Sujeito + Predicado.</a:t>
            </a:r>
          </a:p>
          <a:p>
            <a:pPr lvl="2"/>
            <a:endParaRPr lang="pt-BR" sz="2000" dirty="0">
              <a:solidFill>
                <a:schemeClr val="bg1"/>
              </a:solidFill>
            </a:endParaRPr>
          </a:p>
          <a:p>
            <a:pPr lvl="1"/>
            <a:r>
              <a:rPr lang="pt-BR" sz="2400" dirty="0">
                <a:solidFill>
                  <a:schemeClr val="bg1"/>
                </a:solidFill>
              </a:rPr>
              <a:t>Analíticos A Priori;</a:t>
            </a:r>
          </a:p>
          <a:p>
            <a:pPr lvl="1"/>
            <a:endParaRPr lang="pt-BR" sz="2400" dirty="0">
              <a:solidFill>
                <a:schemeClr val="bg1"/>
              </a:solidFill>
            </a:endParaRPr>
          </a:p>
          <a:p>
            <a:pPr lvl="1"/>
            <a:r>
              <a:rPr lang="pt-BR" sz="2400" dirty="0">
                <a:solidFill>
                  <a:schemeClr val="bg1"/>
                </a:solidFill>
              </a:rPr>
              <a:t>Sintético A Posteriori;</a:t>
            </a:r>
          </a:p>
          <a:p>
            <a:pPr lvl="1"/>
            <a:endParaRPr lang="pt-BR" sz="2400" dirty="0">
              <a:solidFill>
                <a:schemeClr val="bg1"/>
              </a:solidFill>
            </a:endParaRPr>
          </a:p>
          <a:p>
            <a:pPr lvl="1"/>
            <a:r>
              <a:rPr lang="pt-BR" sz="2400" dirty="0">
                <a:solidFill>
                  <a:schemeClr val="bg1"/>
                </a:solidFill>
              </a:rPr>
              <a:t>Sintético A Priori;</a:t>
            </a:r>
          </a:p>
        </p:txBody>
      </p:sp>
      <p:pic>
        <p:nvPicPr>
          <p:cNvPr id="3" name="Imagem 2">
            <a:extLst>
              <a:ext uri="{FF2B5EF4-FFF2-40B4-BE49-F238E27FC236}">
                <a16:creationId xmlns:a16="http://schemas.microsoft.com/office/drawing/2014/main" id="{B5AE8F06-D4C4-2D86-7485-1EB34EB91946}"/>
              </a:ext>
            </a:extLst>
          </p:cNvPr>
          <p:cNvPicPr>
            <a:picLocks noChangeAspect="1"/>
          </p:cNvPicPr>
          <p:nvPr/>
        </p:nvPicPr>
        <p:blipFill>
          <a:blip r:embed="rId2"/>
          <a:stretch>
            <a:fillRect/>
          </a:stretch>
        </p:blipFill>
        <p:spPr>
          <a:xfrm>
            <a:off x="6641099" y="1890078"/>
            <a:ext cx="4913592" cy="4751733"/>
          </a:xfrm>
          <a:prstGeom prst="rect">
            <a:avLst/>
          </a:prstGeom>
        </p:spPr>
      </p:pic>
    </p:spTree>
    <p:extLst>
      <p:ext uri="{BB962C8B-B14F-4D97-AF65-F5344CB8AC3E}">
        <p14:creationId xmlns:p14="http://schemas.microsoft.com/office/powerpoint/2010/main" val="3153740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BF9F5E7-54BA-4B4D-BB99-887A7F46E258}"/>
              </a:ext>
            </a:extLst>
          </p:cNvPr>
          <p:cNvSpPr>
            <a:spLocks noGrp="1"/>
          </p:cNvSpPr>
          <p:nvPr>
            <p:ph type="title"/>
          </p:nvPr>
        </p:nvSpPr>
        <p:spPr>
          <a:ln>
            <a:solidFill>
              <a:schemeClr val="bg2">
                <a:lumMod val="75000"/>
              </a:schemeClr>
            </a:solidFill>
          </a:ln>
        </p:spPr>
        <p:style>
          <a:lnRef idx="0">
            <a:scrgbClr r="0" g="0" b="0"/>
          </a:lnRef>
          <a:fillRef idx="1002">
            <a:schemeClr val="dk2"/>
          </a:fillRef>
          <a:effectRef idx="0">
            <a:scrgbClr r="0" g="0" b="0"/>
          </a:effectRef>
          <a:fontRef idx="major"/>
        </p:style>
        <p:txBody>
          <a:bodyPr/>
          <a:lstStyle/>
          <a:p>
            <a:pPr algn="ctr"/>
            <a:r>
              <a:rPr lang="pt-BR" sz="3600" b="1" u="sng" dirty="0"/>
              <a:t>Juízo</a:t>
            </a:r>
            <a:r>
              <a:rPr lang="pt-BR" sz="3600" b="1" dirty="0"/>
              <a:t> </a:t>
            </a:r>
            <a:r>
              <a:rPr lang="pt-BR" sz="3600" b="1" u="sng" dirty="0"/>
              <a:t>Analítico</a:t>
            </a:r>
            <a:r>
              <a:rPr lang="pt-BR" sz="3600" b="1" dirty="0"/>
              <a:t> </a:t>
            </a:r>
            <a:r>
              <a:rPr lang="pt-BR" sz="3600" b="1" u="sng" dirty="0"/>
              <a:t>A</a:t>
            </a:r>
            <a:r>
              <a:rPr lang="pt-BR" sz="3600" b="1" dirty="0"/>
              <a:t> </a:t>
            </a:r>
            <a:r>
              <a:rPr lang="pt-BR" sz="3600" b="1" u="sng" dirty="0"/>
              <a:t>Priori</a:t>
            </a:r>
          </a:p>
        </p:txBody>
      </p:sp>
      <p:sp>
        <p:nvSpPr>
          <p:cNvPr id="5" name="Espaço Reservado para Conteúdo 4">
            <a:extLst>
              <a:ext uri="{FF2B5EF4-FFF2-40B4-BE49-F238E27FC236}">
                <a16:creationId xmlns:a16="http://schemas.microsoft.com/office/drawing/2014/main" id="{8A0D8C37-E805-4133-9188-DA031D87E439}"/>
              </a:ext>
            </a:extLst>
          </p:cNvPr>
          <p:cNvSpPr>
            <a:spLocks noGrp="1"/>
          </p:cNvSpPr>
          <p:nvPr>
            <p:ph idx="1"/>
          </p:nvPr>
        </p:nvSpPr>
        <p:spPr>
          <a:xfrm>
            <a:off x="5452697" y="609600"/>
            <a:ext cx="5586364" cy="5257800"/>
          </a:xfrm>
        </p:spPr>
        <p:txBody>
          <a:bodyPr/>
          <a:lstStyle/>
          <a:p>
            <a:r>
              <a:rPr lang="pt-BR" sz="2800" dirty="0">
                <a:solidFill>
                  <a:schemeClr val="bg1"/>
                </a:solidFill>
              </a:rPr>
              <a:t>“O triângulo tem </a:t>
            </a:r>
            <a:r>
              <a:rPr lang="pt-BR" sz="2800" i="1" u="sng" dirty="0">
                <a:solidFill>
                  <a:schemeClr val="bg1"/>
                </a:solidFill>
              </a:rPr>
              <a:t>três lados</a:t>
            </a:r>
            <a:r>
              <a:rPr lang="pt-BR" sz="2800" dirty="0">
                <a:solidFill>
                  <a:schemeClr val="bg1"/>
                </a:solidFill>
              </a:rPr>
              <a:t>”.</a:t>
            </a:r>
          </a:p>
          <a:p>
            <a:endParaRPr lang="pt-BR" sz="2800" dirty="0">
              <a:solidFill>
                <a:schemeClr val="bg1"/>
              </a:solidFill>
            </a:endParaRPr>
          </a:p>
          <a:p>
            <a:endParaRPr lang="pt-BR" dirty="0"/>
          </a:p>
          <a:p>
            <a:endParaRPr lang="pt-BR" dirty="0"/>
          </a:p>
          <a:p>
            <a:endParaRPr lang="pt-BR" dirty="0"/>
          </a:p>
          <a:p>
            <a:endParaRPr lang="pt-BR" dirty="0"/>
          </a:p>
          <a:p>
            <a:endParaRPr lang="pt-BR" dirty="0"/>
          </a:p>
          <a:p>
            <a:endParaRPr lang="pt-BR" dirty="0"/>
          </a:p>
        </p:txBody>
      </p:sp>
      <p:sp>
        <p:nvSpPr>
          <p:cNvPr id="6" name="Espaço Reservado para Texto 5">
            <a:extLst>
              <a:ext uri="{FF2B5EF4-FFF2-40B4-BE49-F238E27FC236}">
                <a16:creationId xmlns:a16="http://schemas.microsoft.com/office/drawing/2014/main" id="{27FC025B-392A-4444-A362-86A56BF6D40A}"/>
              </a:ext>
            </a:extLst>
          </p:cNvPr>
          <p:cNvSpPr>
            <a:spLocks noGrp="1"/>
          </p:cNvSpPr>
          <p:nvPr>
            <p:ph type="body" sz="half" idx="2"/>
          </p:nvPr>
        </p:nvSpPr>
        <p:spPr>
          <a:xfrm>
            <a:off x="188359" y="3072957"/>
            <a:ext cx="5457067" cy="3685652"/>
          </a:xfrm>
        </p:spPr>
        <p:style>
          <a:lnRef idx="0">
            <a:scrgbClr r="0" g="0" b="0"/>
          </a:lnRef>
          <a:fillRef idx="1003">
            <a:schemeClr val="dk2"/>
          </a:fillRef>
          <a:effectRef idx="0">
            <a:scrgbClr r="0" g="0" b="0"/>
          </a:effectRef>
          <a:fontRef idx="major"/>
        </p:style>
        <p:txBody>
          <a:bodyPr>
            <a:normAutofit fontScale="92500"/>
          </a:bodyPr>
          <a:lstStyle/>
          <a:p>
            <a:pPr marL="285750" indent="-285750" algn="just">
              <a:buFont typeface="Arial" panose="020B0604020202020204" pitchFamily="34" charset="0"/>
              <a:buChar char="•"/>
            </a:pPr>
            <a:r>
              <a:rPr lang="pt-BR" sz="2800" dirty="0">
                <a:solidFill>
                  <a:srgbClr val="FFC000"/>
                </a:solidFill>
              </a:rPr>
              <a:t>Predicado contido no sujeito;</a:t>
            </a:r>
          </a:p>
          <a:p>
            <a:pPr marL="285750" indent="-285750" algn="just">
              <a:buFont typeface="Arial" panose="020B0604020202020204" pitchFamily="34" charset="0"/>
              <a:buChar char="•"/>
            </a:pPr>
            <a:r>
              <a:rPr lang="pt-BR" sz="2800" dirty="0">
                <a:solidFill>
                  <a:srgbClr val="FFC000"/>
                </a:solidFill>
              </a:rPr>
              <a:t>Necessário e universal;</a:t>
            </a:r>
          </a:p>
          <a:p>
            <a:pPr marL="285750" indent="-285750" algn="just">
              <a:buFont typeface="Arial" panose="020B0604020202020204" pitchFamily="34" charset="0"/>
              <a:buChar char="•"/>
            </a:pPr>
            <a:r>
              <a:rPr lang="pt-BR" sz="2800" dirty="0">
                <a:solidFill>
                  <a:srgbClr val="FFC000"/>
                </a:solidFill>
              </a:rPr>
              <a:t>Dedução confiável;</a:t>
            </a:r>
          </a:p>
          <a:p>
            <a:pPr marL="285750" indent="-285750" algn="just">
              <a:buFont typeface="Arial" panose="020B0604020202020204" pitchFamily="34" charset="0"/>
              <a:buChar char="•"/>
            </a:pPr>
            <a:r>
              <a:rPr lang="pt-BR" sz="2800" dirty="0">
                <a:solidFill>
                  <a:srgbClr val="FFC000"/>
                </a:solidFill>
              </a:rPr>
              <a:t>Não produz coisas novas;</a:t>
            </a:r>
          </a:p>
          <a:p>
            <a:pPr marL="285750" indent="-285750" algn="just">
              <a:buFont typeface="Arial" panose="020B0604020202020204" pitchFamily="34" charset="0"/>
              <a:buChar char="•"/>
            </a:pPr>
            <a:r>
              <a:rPr lang="pt-BR" sz="2800" dirty="0">
                <a:solidFill>
                  <a:srgbClr val="FFC000"/>
                </a:solidFill>
              </a:rPr>
              <a:t>Explicar o que já está explícito;</a:t>
            </a:r>
          </a:p>
        </p:txBody>
      </p:sp>
      <p:pic>
        <p:nvPicPr>
          <p:cNvPr id="8" name="Imagem 7">
            <a:extLst>
              <a:ext uri="{FF2B5EF4-FFF2-40B4-BE49-F238E27FC236}">
                <a16:creationId xmlns:a16="http://schemas.microsoft.com/office/drawing/2014/main" id="{437A47F3-D27B-4018-8F4A-7CA1096D5A8D}"/>
              </a:ext>
            </a:extLst>
          </p:cNvPr>
          <p:cNvPicPr>
            <a:picLocks noChangeAspect="1"/>
          </p:cNvPicPr>
          <p:nvPr/>
        </p:nvPicPr>
        <p:blipFill>
          <a:blip r:embed="rId2"/>
          <a:stretch>
            <a:fillRect/>
          </a:stretch>
        </p:blipFill>
        <p:spPr>
          <a:xfrm>
            <a:off x="7513983" y="3072957"/>
            <a:ext cx="1954696" cy="1954696"/>
          </a:xfrm>
          <a:prstGeom prst="rect">
            <a:avLst/>
          </a:prstGeom>
        </p:spPr>
      </p:pic>
      <p:sp>
        <p:nvSpPr>
          <p:cNvPr id="2" name="CaixaDeTexto 1">
            <a:extLst>
              <a:ext uri="{FF2B5EF4-FFF2-40B4-BE49-F238E27FC236}">
                <a16:creationId xmlns:a16="http://schemas.microsoft.com/office/drawing/2014/main" id="{1FFA2A37-0EE9-4FD0-8FC1-842DC23A50F5}"/>
              </a:ext>
            </a:extLst>
          </p:cNvPr>
          <p:cNvSpPr txBox="1"/>
          <p:nvPr/>
        </p:nvSpPr>
        <p:spPr>
          <a:xfrm>
            <a:off x="6308035" y="5498811"/>
            <a:ext cx="4479234"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black"/>
                </a:solidFill>
                <a:effectLst/>
                <a:uLnTx/>
                <a:uFillTx/>
                <a:latin typeface="Rockwell" panose="02060603020205020403"/>
                <a:ea typeface="+mn-ea"/>
                <a:cs typeface="+mn-cs"/>
              </a:rPr>
              <a:t>RACIONALISMO</a:t>
            </a:r>
            <a:endParaRPr kumimoji="0" lang="pt-BR" sz="1800" b="1" i="0" u="none" strike="noStrike" kern="1200" cap="none" spc="0" normalizeH="0" baseline="0" noProof="0" dirty="0">
              <a:ln>
                <a:noFill/>
              </a:ln>
              <a:solidFill>
                <a:prstClr val="black"/>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3257292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97D759DD-10AC-4D2F-A0CD-35F24565D316}"/>
              </a:ext>
            </a:extLst>
          </p:cNvPr>
          <p:cNvSpPr>
            <a:spLocks noGrp="1"/>
          </p:cNvSpPr>
          <p:nvPr>
            <p:ph type="title"/>
          </p:nvPr>
        </p:nvSpPr>
        <p:spPr>
          <a:ln>
            <a:solidFill>
              <a:schemeClr val="bg2">
                <a:lumMod val="75000"/>
              </a:schemeClr>
            </a:solidFill>
          </a:ln>
        </p:spPr>
        <p:style>
          <a:lnRef idx="0">
            <a:scrgbClr r="0" g="0" b="0"/>
          </a:lnRef>
          <a:fillRef idx="1002">
            <a:schemeClr val="dk2"/>
          </a:fillRef>
          <a:effectRef idx="0">
            <a:scrgbClr r="0" g="0" b="0"/>
          </a:effectRef>
          <a:fontRef idx="major"/>
        </p:style>
        <p:txBody>
          <a:bodyPr/>
          <a:lstStyle/>
          <a:p>
            <a:pPr algn="ctr"/>
            <a:r>
              <a:rPr lang="pt-BR" sz="3600" b="1" u="sng" dirty="0"/>
              <a:t>Juízo</a:t>
            </a:r>
            <a:r>
              <a:rPr lang="pt-BR" sz="3600" b="1" dirty="0"/>
              <a:t> </a:t>
            </a:r>
            <a:r>
              <a:rPr lang="pt-BR" sz="3600" b="1" u="sng" dirty="0"/>
              <a:t>Sintético</a:t>
            </a:r>
            <a:r>
              <a:rPr lang="pt-BR" sz="3600" b="1" dirty="0"/>
              <a:t> </a:t>
            </a:r>
            <a:r>
              <a:rPr lang="pt-BR" sz="3600" b="1" u="sng" dirty="0"/>
              <a:t>A</a:t>
            </a:r>
            <a:r>
              <a:rPr lang="pt-BR" sz="3600" b="1" dirty="0"/>
              <a:t> </a:t>
            </a:r>
            <a:r>
              <a:rPr lang="pt-BR" sz="3600" b="1" u="sng" dirty="0"/>
              <a:t>Posteriori</a:t>
            </a:r>
          </a:p>
        </p:txBody>
      </p:sp>
      <p:sp>
        <p:nvSpPr>
          <p:cNvPr id="6" name="Espaço Reservado para Conteúdo 5">
            <a:extLst>
              <a:ext uri="{FF2B5EF4-FFF2-40B4-BE49-F238E27FC236}">
                <a16:creationId xmlns:a16="http://schemas.microsoft.com/office/drawing/2014/main" id="{372FDD34-06F6-42FC-98C0-E8CCBE62E2B9}"/>
              </a:ext>
            </a:extLst>
          </p:cNvPr>
          <p:cNvSpPr>
            <a:spLocks noGrp="1"/>
          </p:cNvSpPr>
          <p:nvPr>
            <p:ph idx="1"/>
          </p:nvPr>
        </p:nvSpPr>
        <p:spPr/>
        <p:txBody>
          <a:bodyPr>
            <a:normAutofit/>
          </a:bodyPr>
          <a:lstStyle/>
          <a:p>
            <a:r>
              <a:rPr lang="pt-BR" sz="3600" dirty="0">
                <a:solidFill>
                  <a:schemeClr val="bg1"/>
                </a:solidFill>
              </a:rPr>
              <a:t>“A casa é </a:t>
            </a:r>
            <a:r>
              <a:rPr lang="pt-BR" sz="3600" i="1" u="sng" dirty="0">
                <a:solidFill>
                  <a:schemeClr val="bg1"/>
                </a:solidFill>
              </a:rPr>
              <a:t>verde</a:t>
            </a:r>
            <a:r>
              <a:rPr lang="pt-BR" sz="3600" dirty="0">
                <a:solidFill>
                  <a:schemeClr val="bg1"/>
                </a:solidFill>
              </a:rPr>
              <a:t>”.</a:t>
            </a:r>
          </a:p>
          <a:p>
            <a:endParaRPr lang="pt-BR" sz="3600" dirty="0">
              <a:solidFill>
                <a:schemeClr val="bg1"/>
              </a:solidFill>
            </a:endParaRPr>
          </a:p>
          <a:p>
            <a:endParaRPr lang="pt-BR" dirty="0"/>
          </a:p>
          <a:p>
            <a:endParaRPr lang="pt-BR" dirty="0"/>
          </a:p>
          <a:p>
            <a:endParaRPr lang="pt-BR" dirty="0"/>
          </a:p>
          <a:p>
            <a:endParaRPr lang="pt-BR" dirty="0"/>
          </a:p>
          <a:p>
            <a:endParaRPr lang="pt-BR" dirty="0"/>
          </a:p>
          <a:p>
            <a:endParaRPr lang="pt-BR" dirty="0"/>
          </a:p>
          <a:p>
            <a:endParaRPr lang="pt-BR" dirty="0"/>
          </a:p>
        </p:txBody>
      </p:sp>
      <p:sp>
        <p:nvSpPr>
          <p:cNvPr id="7" name="Espaço Reservado para Texto 6">
            <a:extLst>
              <a:ext uri="{FF2B5EF4-FFF2-40B4-BE49-F238E27FC236}">
                <a16:creationId xmlns:a16="http://schemas.microsoft.com/office/drawing/2014/main" id="{D3A50FD4-F1BA-4053-B56D-1AA332B96272}"/>
              </a:ext>
            </a:extLst>
          </p:cNvPr>
          <p:cNvSpPr>
            <a:spLocks noGrp="1"/>
          </p:cNvSpPr>
          <p:nvPr>
            <p:ph type="body" sz="half" idx="2"/>
          </p:nvPr>
        </p:nvSpPr>
        <p:spPr>
          <a:xfrm>
            <a:off x="292302" y="3091070"/>
            <a:ext cx="5247107" cy="3588026"/>
          </a:xfrm>
        </p:spPr>
        <p:style>
          <a:lnRef idx="0">
            <a:scrgbClr r="0" g="0" b="0"/>
          </a:lnRef>
          <a:fillRef idx="1003">
            <a:schemeClr val="dk2"/>
          </a:fillRef>
          <a:effectRef idx="0">
            <a:scrgbClr r="0" g="0" b="0"/>
          </a:effectRef>
          <a:fontRef idx="major"/>
        </p:style>
        <p:txBody>
          <a:bodyPr>
            <a:normAutofit lnSpcReduction="10000"/>
          </a:bodyPr>
          <a:lstStyle/>
          <a:p>
            <a:pPr marL="285750" indent="-285750" algn="just">
              <a:buFont typeface="Arial" panose="020B0604020202020204" pitchFamily="34" charset="0"/>
              <a:buChar char="•"/>
            </a:pPr>
            <a:r>
              <a:rPr lang="pt-BR" sz="2400" dirty="0">
                <a:solidFill>
                  <a:srgbClr val="FFC000"/>
                </a:solidFill>
              </a:rPr>
              <a:t>Predicado não contido no sujeito;</a:t>
            </a:r>
          </a:p>
          <a:p>
            <a:pPr marL="285750" indent="-285750" algn="just">
              <a:buFont typeface="Arial" panose="020B0604020202020204" pitchFamily="34" charset="0"/>
              <a:buChar char="•"/>
            </a:pPr>
            <a:r>
              <a:rPr lang="pt-BR" sz="2400" dirty="0">
                <a:solidFill>
                  <a:srgbClr val="FFC000"/>
                </a:solidFill>
              </a:rPr>
              <a:t>Está relacionado;</a:t>
            </a:r>
          </a:p>
          <a:p>
            <a:pPr marL="285750" indent="-285750" algn="just">
              <a:buFont typeface="Arial" panose="020B0604020202020204" pitchFamily="34" charset="0"/>
              <a:buChar char="•"/>
            </a:pPr>
            <a:r>
              <a:rPr lang="pt-BR" sz="2400" dirty="0">
                <a:solidFill>
                  <a:srgbClr val="FFC000"/>
                </a:solidFill>
              </a:rPr>
              <a:t>Sempre particular/Empírico;</a:t>
            </a:r>
          </a:p>
          <a:p>
            <a:pPr marL="285750" indent="-285750" algn="just">
              <a:buFont typeface="Arial" panose="020B0604020202020204" pitchFamily="34" charset="0"/>
              <a:buChar char="•"/>
            </a:pPr>
            <a:r>
              <a:rPr lang="pt-BR" sz="2400" dirty="0">
                <a:solidFill>
                  <a:srgbClr val="FFC000"/>
                </a:solidFill>
              </a:rPr>
              <a:t>Não é seguro/confiável;</a:t>
            </a:r>
          </a:p>
          <a:p>
            <a:pPr marL="285750" indent="-285750" algn="just">
              <a:buFont typeface="Arial" panose="020B0604020202020204" pitchFamily="34" charset="0"/>
              <a:buChar char="•"/>
            </a:pPr>
            <a:r>
              <a:rPr lang="pt-BR" sz="2400" dirty="0">
                <a:solidFill>
                  <a:srgbClr val="FFC000"/>
                </a:solidFill>
              </a:rPr>
              <a:t>Sem verdades necessárias e universais;</a:t>
            </a:r>
          </a:p>
          <a:p>
            <a:pPr marL="285750" indent="-285750" algn="just">
              <a:buFont typeface="Arial" panose="020B0604020202020204" pitchFamily="34" charset="0"/>
              <a:buChar char="•"/>
            </a:pPr>
            <a:endParaRPr lang="pt-BR" sz="2000" dirty="0"/>
          </a:p>
          <a:p>
            <a:pPr marL="285750" indent="-285750">
              <a:buFont typeface="Arial" panose="020B0604020202020204" pitchFamily="34" charset="0"/>
              <a:buChar char="•"/>
            </a:pPr>
            <a:endParaRPr lang="pt-BR" dirty="0"/>
          </a:p>
        </p:txBody>
      </p:sp>
      <p:pic>
        <p:nvPicPr>
          <p:cNvPr id="9" name="Imagem 8">
            <a:extLst>
              <a:ext uri="{FF2B5EF4-FFF2-40B4-BE49-F238E27FC236}">
                <a16:creationId xmlns:a16="http://schemas.microsoft.com/office/drawing/2014/main" id="{7693B3F6-13C1-42C2-B0A9-D39C793749BE}"/>
              </a:ext>
            </a:extLst>
          </p:cNvPr>
          <p:cNvPicPr>
            <a:picLocks noChangeAspect="1"/>
          </p:cNvPicPr>
          <p:nvPr/>
        </p:nvPicPr>
        <p:blipFill>
          <a:blip r:embed="rId2"/>
          <a:stretch>
            <a:fillRect/>
          </a:stretch>
        </p:blipFill>
        <p:spPr>
          <a:xfrm>
            <a:off x="6785113" y="2877576"/>
            <a:ext cx="3127514" cy="2400367"/>
          </a:xfrm>
          <a:prstGeom prst="rect">
            <a:avLst/>
          </a:prstGeom>
        </p:spPr>
      </p:pic>
      <p:sp>
        <p:nvSpPr>
          <p:cNvPr id="8" name="CaixaDeTexto 7">
            <a:extLst>
              <a:ext uri="{FF2B5EF4-FFF2-40B4-BE49-F238E27FC236}">
                <a16:creationId xmlns:a16="http://schemas.microsoft.com/office/drawing/2014/main" id="{80B7F384-BF56-4203-A6D5-9ADD369AD99B}"/>
              </a:ext>
            </a:extLst>
          </p:cNvPr>
          <p:cNvSpPr txBox="1"/>
          <p:nvPr/>
        </p:nvSpPr>
        <p:spPr>
          <a:xfrm>
            <a:off x="6308035" y="5498811"/>
            <a:ext cx="4479234"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prstClr val="black"/>
                </a:solidFill>
                <a:effectLst/>
                <a:uLnTx/>
                <a:uFillTx/>
                <a:latin typeface="Rockwell" panose="02060603020205020403"/>
                <a:ea typeface="+mn-ea"/>
                <a:cs typeface="+mn-cs"/>
              </a:rPr>
              <a:t>EMPIRISMO</a:t>
            </a:r>
            <a:endParaRPr kumimoji="0" lang="pt-BR" sz="1800" b="1" i="0" u="none" strike="noStrike" kern="1200" cap="none" spc="0" normalizeH="0" baseline="0" noProof="0" dirty="0">
              <a:ln>
                <a:noFill/>
              </a:ln>
              <a:solidFill>
                <a:prstClr val="black"/>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1435157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10290-3214-4526-8D60-F1D59A559008}"/>
              </a:ext>
            </a:extLst>
          </p:cNvPr>
          <p:cNvSpPr>
            <a:spLocks noGrp="1"/>
          </p:cNvSpPr>
          <p:nvPr>
            <p:ph type="title"/>
          </p:nvPr>
        </p:nvSpPr>
        <p:spPr>
          <a:ln>
            <a:solidFill>
              <a:schemeClr val="bg2">
                <a:lumMod val="75000"/>
              </a:schemeClr>
            </a:solidFill>
          </a:ln>
        </p:spPr>
        <p:style>
          <a:lnRef idx="0">
            <a:scrgbClr r="0" g="0" b="0"/>
          </a:lnRef>
          <a:fillRef idx="1002">
            <a:schemeClr val="dk2"/>
          </a:fillRef>
          <a:effectRef idx="0">
            <a:scrgbClr r="0" g="0" b="0"/>
          </a:effectRef>
          <a:fontRef idx="major"/>
        </p:style>
        <p:txBody>
          <a:bodyPr/>
          <a:lstStyle/>
          <a:p>
            <a:pPr algn="ctr"/>
            <a:r>
              <a:rPr lang="pt-BR" sz="3600" b="1" u="sng" dirty="0"/>
              <a:t>Juízo</a:t>
            </a:r>
            <a:r>
              <a:rPr lang="pt-BR" sz="3600" b="1" dirty="0"/>
              <a:t> </a:t>
            </a:r>
            <a:r>
              <a:rPr lang="pt-BR" sz="3600" b="1" u="sng" dirty="0"/>
              <a:t>Sintético</a:t>
            </a:r>
            <a:r>
              <a:rPr lang="pt-BR" sz="3600" b="1" dirty="0"/>
              <a:t> </a:t>
            </a:r>
            <a:r>
              <a:rPr lang="pt-BR" sz="3600" b="1" u="sng" dirty="0"/>
              <a:t>A</a:t>
            </a:r>
            <a:r>
              <a:rPr lang="pt-BR" sz="3600" b="1" dirty="0"/>
              <a:t> </a:t>
            </a:r>
            <a:r>
              <a:rPr lang="pt-BR" sz="3600" b="1" u="sng" dirty="0"/>
              <a:t>Priori</a:t>
            </a:r>
          </a:p>
        </p:txBody>
      </p:sp>
      <p:sp>
        <p:nvSpPr>
          <p:cNvPr id="3" name="Espaço Reservado para Conteúdo 2">
            <a:extLst>
              <a:ext uri="{FF2B5EF4-FFF2-40B4-BE49-F238E27FC236}">
                <a16:creationId xmlns:a16="http://schemas.microsoft.com/office/drawing/2014/main" id="{2B69B5F1-1D46-405D-BA65-698E1E7CE8B2}"/>
              </a:ext>
            </a:extLst>
          </p:cNvPr>
          <p:cNvSpPr>
            <a:spLocks noGrp="1"/>
          </p:cNvSpPr>
          <p:nvPr>
            <p:ph idx="1"/>
          </p:nvPr>
        </p:nvSpPr>
        <p:spPr/>
        <p:txBody>
          <a:bodyPr>
            <a:normAutofit/>
          </a:bodyPr>
          <a:lstStyle/>
          <a:p>
            <a:r>
              <a:rPr lang="pt-BR" sz="3600" b="1" u="sng" dirty="0">
                <a:solidFill>
                  <a:schemeClr val="bg1"/>
                </a:solidFill>
              </a:rPr>
              <a:t>7 + 5 </a:t>
            </a:r>
            <a:r>
              <a:rPr lang="pt-BR" sz="3600" dirty="0">
                <a:solidFill>
                  <a:schemeClr val="bg1"/>
                </a:solidFill>
              </a:rPr>
              <a:t>= 12</a:t>
            </a:r>
          </a:p>
        </p:txBody>
      </p:sp>
      <p:sp>
        <p:nvSpPr>
          <p:cNvPr id="4" name="Espaço Reservado para Texto 3">
            <a:extLst>
              <a:ext uri="{FF2B5EF4-FFF2-40B4-BE49-F238E27FC236}">
                <a16:creationId xmlns:a16="http://schemas.microsoft.com/office/drawing/2014/main" id="{5F4020C5-E0E1-450F-9ABE-8082C241AB93}"/>
              </a:ext>
            </a:extLst>
          </p:cNvPr>
          <p:cNvSpPr>
            <a:spLocks noGrp="1"/>
          </p:cNvSpPr>
          <p:nvPr>
            <p:ph type="body" sz="half" idx="2"/>
          </p:nvPr>
        </p:nvSpPr>
        <p:spPr>
          <a:xfrm>
            <a:off x="675861" y="3083652"/>
            <a:ext cx="4426225" cy="3648452"/>
          </a:xfrm>
        </p:spPr>
        <p:style>
          <a:lnRef idx="0">
            <a:scrgbClr r="0" g="0" b="0"/>
          </a:lnRef>
          <a:fillRef idx="1003">
            <a:schemeClr val="dk2"/>
          </a:fillRef>
          <a:effectRef idx="0">
            <a:scrgbClr r="0" g="0" b="0"/>
          </a:effectRef>
          <a:fontRef idx="major"/>
        </p:style>
        <p:txBody>
          <a:bodyPr>
            <a:normAutofit fontScale="77500" lnSpcReduction="20000"/>
          </a:bodyPr>
          <a:lstStyle/>
          <a:p>
            <a:pPr marL="285750" indent="-285750">
              <a:buFont typeface="Arial" panose="020B0604020202020204" pitchFamily="34" charset="0"/>
              <a:buChar char="•"/>
            </a:pPr>
            <a:r>
              <a:rPr lang="pt-BR" sz="2600" dirty="0">
                <a:solidFill>
                  <a:srgbClr val="FFC000"/>
                </a:solidFill>
              </a:rPr>
              <a:t>Necessário e universal;</a:t>
            </a:r>
          </a:p>
          <a:p>
            <a:pPr marL="285750" indent="-285750">
              <a:buFont typeface="Arial" panose="020B0604020202020204" pitchFamily="34" charset="0"/>
              <a:buChar char="•"/>
            </a:pPr>
            <a:r>
              <a:rPr lang="pt-BR" sz="2600" dirty="0">
                <a:solidFill>
                  <a:srgbClr val="FFC000"/>
                </a:solidFill>
              </a:rPr>
              <a:t>Conquista de novos saberes;</a:t>
            </a:r>
          </a:p>
          <a:p>
            <a:pPr marL="285750" indent="-285750">
              <a:buFont typeface="Arial" panose="020B0604020202020204" pitchFamily="34" charset="0"/>
              <a:buChar char="•"/>
            </a:pPr>
            <a:r>
              <a:rPr lang="pt-BR" sz="2600" dirty="0">
                <a:solidFill>
                  <a:srgbClr val="FFC000"/>
                </a:solidFill>
              </a:rPr>
              <a:t>Seguros e confiáveis;</a:t>
            </a:r>
          </a:p>
          <a:p>
            <a:pPr marL="285750" indent="-285750">
              <a:buFont typeface="Arial" panose="020B0604020202020204" pitchFamily="34" charset="0"/>
              <a:buChar char="•"/>
            </a:pPr>
            <a:r>
              <a:rPr lang="pt-BR" sz="2600" dirty="0">
                <a:solidFill>
                  <a:srgbClr val="FFC000"/>
                </a:solidFill>
              </a:rPr>
              <a:t>Progresso do conhecimento;</a:t>
            </a:r>
          </a:p>
          <a:p>
            <a:pPr marL="285750" indent="-285750">
              <a:buFont typeface="Arial" panose="020B0604020202020204" pitchFamily="34" charset="0"/>
              <a:buChar char="•"/>
            </a:pPr>
            <a:r>
              <a:rPr lang="pt-BR" sz="2600" dirty="0">
                <a:solidFill>
                  <a:srgbClr val="FFC000"/>
                </a:solidFill>
              </a:rPr>
              <a:t>Resolução da dicotomia epistemológica;</a:t>
            </a:r>
          </a:p>
          <a:p>
            <a:pPr marL="285750" indent="-285750">
              <a:buFont typeface="Arial" panose="020B0604020202020204" pitchFamily="34" charset="0"/>
              <a:buChar char="•"/>
            </a:pPr>
            <a:r>
              <a:rPr lang="pt-BR" sz="2600" dirty="0">
                <a:solidFill>
                  <a:srgbClr val="FFC000"/>
                </a:solidFill>
              </a:rPr>
              <a:t>Matemática e ciências da natureza;</a:t>
            </a:r>
          </a:p>
          <a:p>
            <a:pPr marL="285750" indent="-285750">
              <a:buFont typeface="Arial" panose="020B0604020202020204" pitchFamily="34" charset="0"/>
              <a:buChar char="•"/>
            </a:pPr>
            <a:r>
              <a:rPr lang="pt-BR" sz="2600" dirty="0">
                <a:solidFill>
                  <a:srgbClr val="FFC000"/>
                </a:solidFill>
              </a:rPr>
              <a:t>Progresso científico;</a:t>
            </a:r>
            <a:r>
              <a:rPr lang="pt-BR" sz="1700" dirty="0">
                <a:solidFill>
                  <a:srgbClr val="FFC000"/>
                </a:solidFill>
              </a:rPr>
              <a:t> </a:t>
            </a:r>
          </a:p>
          <a:p>
            <a:pPr marL="285750" indent="-285750">
              <a:buFont typeface="Arial" panose="020B0604020202020204" pitchFamily="34" charset="0"/>
              <a:buChar char="•"/>
            </a:pPr>
            <a:endParaRPr lang="pt-BR" dirty="0"/>
          </a:p>
        </p:txBody>
      </p:sp>
      <p:sp>
        <p:nvSpPr>
          <p:cNvPr id="5" name="CaixaDeTexto 4">
            <a:extLst>
              <a:ext uri="{FF2B5EF4-FFF2-40B4-BE49-F238E27FC236}">
                <a16:creationId xmlns:a16="http://schemas.microsoft.com/office/drawing/2014/main" id="{32E1C0CC-E971-4DA0-857C-F91584CF0917}"/>
              </a:ext>
            </a:extLst>
          </p:cNvPr>
          <p:cNvSpPr txBox="1"/>
          <p:nvPr/>
        </p:nvSpPr>
        <p:spPr>
          <a:xfrm>
            <a:off x="5883965" y="1033670"/>
            <a:ext cx="111318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Rockwell" panose="02060603020205020403"/>
                <a:ea typeface="+mn-ea"/>
                <a:cs typeface="+mn-cs"/>
              </a:rPr>
              <a:t>Sujeito</a:t>
            </a:r>
          </a:p>
        </p:txBody>
      </p:sp>
      <p:sp>
        <p:nvSpPr>
          <p:cNvPr id="6" name="CaixaDeTexto 5">
            <a:extLst>
              <a:ext uri="{FF2B5EF4-FFF2-40B4-BE49-F238E27FC236}">
                <a16:creationId xmlns:a16="http://schemas.microsoft.com/office/drawing/2014/main" id="{90A2AB8C-8EA4-468A-8C03-A508681578A6}"/>
              </a:ext>
            </a:extLst>
          </p:cNvPr>
          <p:cNvSpPr txBox="1"/>
          <p:nvPr/>
        </p:nvSpPr>
        <p:spPr>
          <a:xfrm>
            <a:off x="9766852" y="3429000"/>
            <a:ext cx="1974574"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Rockwell" panose="02060603020205020403"/>
                <a:ea typeface="+mn-ea"/>
                <a:cs typeface="+mn-cs"/>
              </a:rPr>
              <a:t>Novo conhecimento</a:t>
            </a:r>
          </a:p>
        </p:txBody>
      </p:sp>
      <p:sp>
        <p:nvSpPr>
          <p:cNvPr id="7" name="CaixaDeTexto 6">
            <a:extLst>
              <a:ext uri="{FF2B5EF4-FFF2-40B4-BE49-F238E27FC236}">
                <a16:creationId xmlns:a16="http://schemas.microsoft.com/office/drawing/2014/main" id="{DDA9CFCC-A560-4BBB-8ECE-EBB899272F8E}"/>
              </a:ext>
            </a:extLst>
          </p:cNvPr>
          <p:cNvSpPr txBox="1"/>
          <p:nvPr/>
        </p:nvSpPr>
        <p:spPr>
          <a:xfrm>
            <a:off x="6997148" y="6241776"/>
            <a:ext cx="327328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Rockwell" panose="02060603020205020403"/>
                <a:ea typeface="+mn-ea"/>
                <a:cs typeface="+mn-cs"/>
              </a:rPr>
              <a:t>Não está contido no sujeito</a:t>
            </a:r>
          </a:p>
        </p:txBody>
      </p:sp>
      <p:cxnSp>
        <p:nvCxnSpPr>
          <p:cNvPr id="9" name="Conector de Seta Reta 8">
            <a:extLst>
              <a:ext uri="{FF2B5EF4-FFF2-40B4-BE49-F238E27FC236}">
                <a16:creationId xmlns:a16="http://schemas.microsoft.com/office/drawing/2014/main" id="{50B66F04-BB72-4DEC-92E3-C4D6556E5109}"/>
              </a:ext>
            </a:extLst>
          </p:cNvPr>
          <p:cNvCxnSpPr>
            <a:cxnSpLocks/>
          </p:cNvCxnSpPr>
          <p:nvPr/>
        </p:nvCxnSpPr>
        <p:spPr>
          <a:xfrm flipH="1">
            <a:off x="5976730" y="1550504"/>
            <a:ext cx="251794" cy="1086679"/>
          </a:xfrm>
          <a:prstGeom prst="straightConnector1">
            <a:avLst/>
          </a:prstGeom>
          <a:ln>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de Seta Reta 12">
            <a:extLst>
              <a:ext uri="{FF2B5EF4-FFF2-40B4-BE49-F238E27FC236}">
                <a16:creationId xmlns:a16="http://schemas.microsoft.com/office/drawing/2014/main" id="{A34960C2-24A3-45D2-8902-B5B715B15265}"/>
              </a:ext>
            </a:extLst>
          </p:cNvPr>
          <p:cNvCxnSpPr>
            <a:cxnSpLocks/>
          </p:cNvCxnSpPr>
          <p:nvPr/>
        </p:nvCxnSpPr>
        <p:spPr>
          <a:xfrm flipH="1" flipV="1">
            <a:off x="7500730" y="3429000"/>
            <a:ext cx="2080593" cy="294861"/>
          </a:xfrm>
          <a:prstGeom prst="straightConnector1">
            <a:avLst/>
          </a:prstGeom>
          <a:ln>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de Seta Reta 15">
            <a:extLst>
              <a:ext uri="{FF2B5EF4-FFF2-40B4-BE49-F238E27FC236}">
                <a16:creationId xmlns:a16="http://schemas.microsoft.com/office/drawing/2014/main" id="{31F83029-7354-44D1-A76B-42EA3E3530DF}"/>
              </a:ext>
            </a:extLst>
          </p:cNvPr>
          <p:cNvCxnSpPr>
            <a:cxnSpLocks/>
          </p:cNvCxnSpPr>
          <p:nvPr/>
        </p:nvCxnSpPr>
        <p:spPr>
          <a:xfrm flipH="1" flipV="1">
            <a:off x="7342537" y="3564835"/>
            <a:ext cx="343725" cy="2676942"/>
          </a:xfrm>
          <a:prstGeom prst="straightConnector1">
            <a:avLst/>
          </a:prstGeom>
          <a:ln>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5679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Ok PNG Transparent Images | PNG All">
            <a:extLst>
              <a:ext uri="{FF2B5EF4-FFF2-40B4-BE49-F238E27FC236}">
                <a16:creationId xmlns:a16="http://schemas.microsoft.com/office/drawing/2014/main" id="{3A6E324D-4114-4970-93C7-A7A75FA74CC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92192" y="532734"/>
            <a:ext cx="4521722" cy="5792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1694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Conteúdo 5">
            <a:extLst>
              <a:ext uri="{FF2B5EF4-FFF2-40B4-BE49-F238E27FC236}">
                <a16:creationId xmlns:a16="http://schemas.microsoft.com/office/drawing/2014/main" id="{F2D4F0C9-55F9-4ABF-918D-F829BBC686F3}"/>
              </a:ext>
            </a:extLst>
          </p:cNvPr>
          <p:cNvSpPr>
            <a:spLocks noGrp="1"/>
          </p:cNvSpPr>
          <p:nvPr>
            <p:ph idx="1"/>
          </p:nvPr>
        </p:nvSpPr>
        <p:spPr>
          <a:xfrm>
            <a:off x="0" y="0"/>
            <a:ext cx="12192000" cy="6858000"/>
          </a:xfrm>
        </p:spPr>
        <p:txBody>
          <a:bodyPr>
            <a:normAutofit lnSpcReduction="10000"/>
          </a:bodyPr>
          <a:lstStyle/>
          <a:p>
            <a:pPr marL="0" indent="0" algn="just">
              <a:buNone/>
            </a:pPr>
            <a:r>
              <a:rPr lang="pt-BR" dirty="0">
                <a:solidFill>
                  <a:schemeClr val="bg1"/>
                </a:solidFill>
              </a:rPr>
              <a:t>(UEL) Ao investigar a origem e os limites do conhecimento, Immanuel Kant procurou superar a oposição entre duas importantes correntes da filosofia moderna. De um lado, os racionalistas enfatizavam a capacidade da razão de produzir conhecimentos independentes da experiência; de outro, os empiristas destacavam a experiência sensível como fundamento do conhecimento. Para Kant, entretanto, nenhuma dessas perspectivas, isoladamente, seria suficiente para explicar como conhecemos.</a:t>
            </a:r>
          </a:p>
          <a:p>
            <a:pPr marL="0" indent="0" algn="just">
              <a:buNone/>
            </a:pPr>
            <a:r>
              <a:rPr lang="pt-BR" dirty="0">
                <a:solidFill>
                  <a:schemeClr val="bg1"/>
                </a:solidFill>
              </a:rPr>
              <a:t>Considerando a síntese epistemológica proposta por Kant, é correto afirmar que o conhecimento</a:t>
            </a:r>
          </a:p>
          <a:p>
            <a:pPr marL="0" indent="0" algn="just">
              <a:buNone/>
            </a:pPr>
            <a:r>
              <a:rPr lang="pt-BR" b="1" dirty="0">
                <a:solidFill>
                  <a:schemeClr val="bg1"/>
                </a:solidFill>
              </a:rPr>
              <a:t>A)</a:t>
            </a:r>
            <a:r>
              <a:rPr lang="pt-BR" dirty="0">
                <a:solidFill>
                  <a:schemeClr val="bg1"/>
                </a:solidFill>
              </a:rPr>
              <a:t> resulta exclusivamente da razão, pois os sentidos fornecem informações particulares e incapazes de produzir conhecimento universal.</a:t>
            </a:r>
          </a:p>
          <a:p>
            <a:pPr marL="0" indent="0" algn="just">
              <a:buNone/>
            </a:pPr>
            <a:r>
              <a:rPr lang="pt-BR" b="1" dirty="0">
                <a:solidFill>
                  <a:schemeClr val="bg1"/>
                </a:solidFill>
              </a:rPr>
              <a:t>B)</a:t>
            </a:r>
            <a:r>
              <a:rPr lang="pt-BR" dirty="0">
                <a:solidFill>
                  <a:schemeClr val="bg1"/>
                </a:solidFill>
              </a:rPr>
              <a:t> deriva exclusivamente da experiência, uma vez que todo conhecimento humano tem origem nos sentidos e não existem estruturas anteriores à experiência.</a:t>
            </a:r>
          </a:p>
          <a:p>
            <a:pPr marL="0" indent="0" algn="just">
              <a:buNone/>
            </a:pPr>
            <a:r>
              <a:rPr lang="pt-BR" b="1" dirty="0">
                <a:solidFill>
                  <a:schemeClr val="bg1"/>
                </a:solidFill>
              </a:rPr>
              <a:t>C)</a:t>
            </a:r>
            <a:r>
              <a:rPr lang="pt-BR" dirty="0">
                <a:solidFill>
                  <a:schemeClr val="bg1"/>
                </a:solidFill>
              </a:rPr>
              <a:t> é produzido pela combinação entre os dados fornecidos pela experiência e as estruturas a priori do sujeito, que organizam aquilo que é experimentado.</a:t>
            </a:r>
          </a:p>
          <a:p>
            <a:pPr marL="0" indent="0" algn="just">
              <a:buNone/>
            </a:pPr>
            <a:r>
              <a:rPr lang="pt-BR" b="1" dirty="0">
                <a:solidFill>
                  <a:schemeClr val="bg1"/>
                </a:solidFill>
              </a:rPr>
              <a:t>D)</a:t>
            </a:r>
            <a:r>
              <a:rPr lang="pt-BR" dirty="0">
                <a:solidFill>
                  <a:schemeClr val="bg1"/>
                </a:solidFill>
              </a:rPr>
              <a:t> depende da eliminação dos sentidos, pois somente o conhecimento produzido pela razão pode alcançar verdades universais e necessárias.</a:t>
            </a:r>
          </a:p>
          <a:p>
            <a:pPr marL="0" indent="0" algn="just">
              <a:buNone/>
            </a:pPr>
            <a:r>
              <a:rPr lang="pt-BR" b="1" dirty="0">
                <a:solidFill>
                  <a:schemeClr val="bg1"/>
                </a:solidFill>
              </a:rPr>
              <a:t>E)</a:t>
            </a:r>
            <a:r>
              <a:rPr lang="pt-BR" dirty="0">
                <a:solidFill>
                  <a:schemeClr val="bg1"/>
                </a:solidFill>
              </a:rPr>
              <a:t> é impossível de ser alcançado de maneira objetiva, pois cada indivíduo organiza a realidade de acordo com suas experiências particulares.</a:t>
            </a:r>
          </a:p>
          <a:p>
            <a:pPr marL="0" indent="0" algn="just">
              <a:lnSpc>
                <a:spcPct val="115000"/>
              </a:lnSpc>
              <a:spcAft>
                <a:spcPts val="1000"/>
              </a:spcAft>
              <a:buNone/>
            </a:pPr>
            <a:endParaRPr lang="pt-BR" dirty="0"/>
          </a:p>
        </p:txBody>
      </p:sp>
    </p:spTree>
    <p:extLst>
      <p:ext uri="{BB962C8B-B14F-4D97-AF65-F5344CB8AC3E}">
        <p14:creationId xmlns:p14="http://schemas.microsoft.com/office/powerpoint/2010/main" val="608489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E0735-88E1-5CAA-EAFA-F09FD0A9406D}"/>
            </a:ext>
          </a:extLst>
        </p:cNvPr>
        <p:cNvGrpSpPr/>
        <p:nvPr/>
      </p:nvGrpSpPr>
      <p:grpSpPr>
        <a:xfrm>
          <a:off x="0" y="0"/>
          <a:ext cx="0" cy="0"/>
          <a:chOff x="0" y="0"/>
          <a:chExt cx="0" cy="0"/>
        </a:xfrm>
      </p:grpSpPr>
      <p:sp>
        <p:nvSpPr>
          <p:cNvPr id="6" name="Espaço Reservado para Conteúdo 5">
            <a:extLst>
              <a:ext uri="{FF2B5EF4-FFF2-40B4-BE49-F238E27FC236}">
                <a16:creationId xmlns:a16="http://schemas.microsoft.com/office/drawing/2014/main" id="{5CD5A202-9ACF-6C10-D3EA-7F1D6FC24921}"/>
              </a:ext>
            </a:extLst>
          </p:cNvPr>
          <p:cNvSpPr>
            <a:spLocks noGrp="1"/>
          </p:cNvSpPr>
          <p:nvPr>
            <p:ph idx="1"/>
          </p:nvPr>
        </p:nvSpPr>
        <p:spPr>
          <a:xfrm>
            <a:off x="0" y="0"/>
            <a:ext cx="12192000" cy="6858000"/>
          </a:xfrm>
        </p:spPr>
        <p:txBody>
          <a:bodyPr>
            <a:normAutofit fontScale="85000" lnSpcReduction="10000"/>
          </a:bodyPr>
          <a:lstStyle/>
          <a:p>
            <a:pPr marL="0" indent="0" algn="just">
              <a:lnSpc>
                <a:spcPct val="115000"/>
              </a:lnSpc>
              <a:spcAft>
                <a:spcPts val="1000"/>
              </a:spcAft>
              <a:buNone/>
            </a:pPr>
            <a:r>
              <a:rPr lang="pt-BR" sz="2100" dirty="0">
                <a:solidFill>
                  <a:schemeClr val="bg1"/>
                </a:solidFill>
              </a:rPr>
              <a:t>(</a:t>
            </a:r>
            <a:r>
              <a:rPr lang="pt-BR" sz="2100" dirty="0" err="1">
                <a:solidFill>
                  <a:schemeClr val="bg1"/>
                </a:solidFill>
              </a:rPr>
              <a:t>Unioeste</a:t>
            </a:r>
            <a:r>
              <a:rPr lang="pt-BR" sz="2100" dirty="0">
                <a:solidFill>
                  <a:schemeClr val="bg1"/>
                </a:solidFill>
              </a:rPr>
              <a:t>)  O filósofo alemão Immanuel Kant formulou, na Crítica da Razão Pura, uma divisão do conhecimento e acesso da razão aos fenômenos. Fenômenos não são coisas; eles nomeiam aquilo que podemos conhecer das coisas, através das formas da sensibilidade (Espaço e Tempo) e das categorias do entendimento (tais como Substância, Relação, Necessidade etc.). Assim, Kant afirma que o conhecimento humano é finito (limitado por suas formas e categorias). Como poderia haver, então, algum conhecimento universalmente válido? Ele afirma que tal conhecimento se formula num “juízo sintético a priori”. Juízos são afirmações; o adjetivo “sintéticos” significa que essas afirmações reúnem conceitos diferentes; “a priori”, por sua vez, indica aquilo que é obtido sem acesso à experiência dos fenômenos, antes deles e para que os fenômenos possam ser reunidos em um conhecimento que tenha unidade e sentido.</a:t>
            </a:r>
          </a:p>
          <a:p>
            <a:pPr marL="0" indent="0" algn="just">
              <a:lnSpc>
                <a:spcPct val="115000"/>
              </a:lnSpc>
              <a:spcAft>
                <a:spcPts val="1000"/>
              </a:spcAft>
              <a:buNone/>
            </a:pPr>
            <a:r>
              <a:rPr lang="pt-BR" sz="2100" dirty="0">
                <a:solidFill>
                  <a:schemeClr val="bg1"/>
                </a:solidFill>
              </a:rPr>
              <a:t>Com base nisso, indique a alternativa CORRETA. </a:t>
            </a:r>
          </a:p>
          <a:p>
            <a:pPr marL="0" indent="0" algn="just">
              <a:lnSpc>
                <a:spcPct val="115000"/>
              </a:lnSpc>
              <a:spcAft>
                <a:spcPts val="1000"/>
              </a:spcAft>
              <a:buNone/>
            </a:pPr>
            <a:r>
              <a:rPr lang="pt-BR" sz="2100" dirty="0">
                <a:solidFill>
                  <a:schemeClr val="bg1"/>
                </a:solidFill>
              </a:rPr>
              <a:t>a) Para Kant, o conhecimento humano é diretamente dado pela experiência das coisas, acessíveis pelos sentidos (visão, audição, etc.).    </a:t>
            </a:r>
          </a:p>
          <a:p>
            <a:pPr marL="0" indent="0" algn="just">
              <a:lnSpc>
                <a:spcPct val="115000"/>
              </a:lnSpc>
              <a:spcAft>
                <a:spcPts val="1000"/>
              </a:spcAft>
              <a:buNone/>
            </a:pPr>
            <a:r>
              <a:rPr lang="pt-BR" sz="2100" dirty="0">
                <a:solidFill>
                  <a:schemeClr val="bg1"/>
                </a:solidFill>
              </a:rPr>
              <a:t>b) Juízos sintéticos a priori são afirmações de conhecimento cuja natureza é particular e que se altera caso a caso.    </a:t>
            </a:r>
          </a:p>
          <a:p>
            <a:pPr marL="0" indent="0" algn="just">
              <a:lnSpc>
                <a:spcPct val="115000"/>
              </a:lnSpc>
              <a:spcAft>
                <a:spcPts val="1000"/>
              </a:spcAft>
              <a:buNone/>
            </a:pPr>
            <a:r>
              <a:rPr lang="pt-BR" sz="2100" dirty="0">
                <a:solidFill>
                  <a:schemeClr val="bg1"/>
                </a:solidFill>
              </a:rPr>
              <a:t>c) Se a Metafísica é o conhecimento da essência das coisas elas mesmas, Kant é, na Crítica da Razão Pura, um defensor da Metafísica, e não um defensor da finitude do conhecimento.    </a:t>
            </a:r>
          </a:p>
          <a:p>
            <a:pPr marL="0" indent="0" algn="just">
              <a:lnSpc>
                <a:spcPct val="115000"/>
              </a:lnSpc>
              <a:spcAft>
                <a:spcPts val="1000"/>
              </a:spcAft>
              <a:buNone/>
            </a:pPr>
            <a:r>
              <a:rPr lang="pt-BR" sz="2100" dirty="0">
                <a:solidFill>
                  <a:schemeClr val="bg1"/>
                </a:solidFill>
              </a:rPr>
              <a:t>d) Para Kant, Espaço e Tempo são categorias do entendimento mediante as quais conhecemos os fenômenos.    </a:t>
            </a:r>
          </a:p>
          <a:p>
            <a:pPr marL="0" indent="0" algn="just">
              <a:lnSpc>
                <a:spcPct val="115000"/>
              </a:lnSpc>
              <a:spcAft>
                <a:spcPts val="1000"/>
              </a:spcAft>
              <a:buNone/>
            </a:pPr>
            <a:r>
              <a:rPr lang="pt-BR" sz="2100" dirty="0">
                <a:solidFill>
                  <a:schemeClr val="bg1"/>
                </a:solidFill>
              </a:rPr>
              <a:t>e) Juízos sintéticos a priori permitem organizar o conhecimento, dando a ele validade universal e unicidade.</a:t>
            </a:r>
          </a:p>
          <a:p>
            <a:endParaRPr lang="pt-BR" dirty="0"/>
          </a:p>
        </p:txBody>
      </p:sp>
    </p:spTree>
    <p:extLst>
      <p:ext uri="{BB962C8B-B14F-4D97-AF65-F5344CB8AC3E}">
        <p14:creationId xmlns:p14="http://schemas.microsoft.com/office/powerpoint/2010/main" val="3989506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Ok PNG Transparent Images | PNG All">
            <a:extLst>
              <a:ext uri="{FF2B5EF4-FFF2-40B4-BE49-F238E27FC236}">
                <a16:creationId xmlns:a16="http://schemas.microsoft.com/office/drawing/2014/main" id="{3A6E324D-4114-4970-93C7-A7A75FA74CC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92192" y="532734"/>
            <a:ext cx="4521722" cy="5792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872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AA3C353-DFE8-2F99-97BC-A0B92A01DD2D}"/>
              </a:ext>
            </a:extLst>
          </p:cNvPr>
          <p:cNvSpPr>
            <a:spLocks noGrp="1"/>
          </p:cNvSpPr>
          <p:nvPr>
            <p:ph idx="1"/>
          </p:nvPr>
        </p:nvSpPr>
        <p:spPr>
          <a:xfrm>
            <a:off x="0" y="0"/>
            <a:ext cx="12192000" cy="6858000"/>
          </a:xfrm>
        </p:spPr>
        <p:txBody>
          <a:bodyPr/>
          <a:lstStyle/>
          <a:p>
            <a:pPr marL="0" indent="0" algn="ctr">
              <a:buNone/>
            </a:pPr>
            <a:r>
              <a:rPr lang="pt-BR" sz="3200" dirty="0">
                <a:solidFill>
                  <a:srgbClr val="FF0000"/>
                </a:solidFill>
              </a:rPr>
              <a:t>De um lado Descartes, defendia a razão.</a:t>
            </a:r>
            <a:r>
              <a:rPr lang="pt-BR" sz="3200" dirty="0">
                <a:solidFill>
                  <a:schemeClr val="bg1"/>
                </a:solidFill>
              </a:rPr>
              <a:t> </a:t>
            </a:r>
          </a:p>
          <a:p>
            <a:pPr marL="0" indent="0" algn="ctr">
              <a:buNone/>
            </a:pPr>
            <a:r>
              <a:rPr lang="pt-BR" sz="3200" dirty="0">
                <a:solidFill>
                  <a:srgbClr val="00B050"/>
                </a:solidFill>
              </a:rPr>
              <a:t>Do outro lado o Locke com os sentidos.</a:t>
            </a:r>
            <a:r>
              <a:rPr lang="pt-BR" sz="3200" dirty="0">
                <a:solidFill>
                  <a:schemeClr val="bg1"/>
                </a:solidFill>
              </a:rPr>
              <a:t> Então...</a:t>
            </a:r>
          </a:p>
          <a:p>
            <a:pPr marL="0" indent="0" algn="ctr">
              <a:buNone/>
            </a:pPr>
            <a:r>
              <a:rPr lang="pt-BR" sz="3200" b="1" dirty="0">
                <a:solidFill>
                  <a:schemeClr val="bg1"/>
                </a:solidFill>
              </a:rPr>
              <a:t>Veio o Kant, criticando: “A razão independente é vazia. Veio o Kant, afirmando que a experiência solitária é cega. Para a epistême, preciso de ambas. </a:t>
            </a:r>
            <a:r>
              <a:rPr lang="pt-BR" sz="3200" dirty="0">
                <a:solidFill>
                  <a:srgbClr val="FFC000"/>
                </a:solidFill>
              </a:rPr>
              <a:t>(2x)</a:t>
            </a:r>
          </a:p>
          <a:p>
            <a:pPr marL="0" indent="0" algn="ctr">
              <a:buNone/>
            </a:pPr>
            <a:r>
              <a:rPr lang="pt-BR" sz="3200" dirty="0">
                <a:solidFill>
                  <a:srgbClr val="FF0000"/>
                </a:solidFill>
              </a:rPr>
              <a:t>Se lembre que a mente tem ideias inatas, já nascem com a gente. O racionalismo vai na dedução.</a:t>
            </a:r>
          </a:p>
          <a:p>
            <a:pPr marL="0" indent="0" algn="ctr">
              <a:buNone/>
            </a:pPr>
            <a:r>
              <a:rPr lang="pt-BR" sz="3200" dirty="0">
                <a:solidFill>
                  <a:srgbClr val="00B050"/>
                </a:solidFill>
              </a:rPr>
              <a:t>Já o empirismo é experiência total, com meus sentidos eu conheço o mundo, preencho a mente que é uma folha em branco.</a:t>
            </a:r>
          </a:p>
          <a:p>
            <a:pPr marL="0" indent="0" algn="ctr">
              <a:buNone/>
            </a:pPr>
            <a:endParaRPr lang="pt-BR" dirty="0">
              <a:solidFill>
                <a:schemeClr val="bg1"/>
              </a:solidFill>
            </a:endParaRPr>
          </a:p>
        </p:txBody>
      </p:sp>
    </p:spTree>
    <p:extLst>
      <p:ext uri="{BB962C8B-B14F-4D97-AF65-F5344CB8AC3E}">
        <p14:creationId xmlns:p14="http://schemas.microsoft.com/office/powerpoint/2010/main" val="21122073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Quadro 16x9">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extLst>
    <a:ext uri="{05A4C25C-085E-4340-85A3-A5531E510DB2}">
      <thm15:themeFamily xmlns:thm15="http://schemas.microsoft.com/office/thememl/2012/main" name="Office_9529463_TF02804846_TF02804846.potx" id="{6015D36F-FE88-4299-9413-9A6625F0A96F}" vid="{686326CD-C078-4685-B568-5DB8C1FEF170}"/>
    </a:ext>
  </a:extLst>
</a:theme>
</file>

<file path=ppt/theme/theme3.xml><?xml version="1.0" encoding="utf-8"?>
<a:theme xmlns:a="http://schemas.openxmlformats.org/drawingml/2006/main" name="1_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
  <TotalTime>668</TotalTime>
  <Words>1334</Words>
  <Application>Microsoft Office PowerPoint</Application>
  <PresentationFormat>Widescreen</PresentationFormat>
  <Paragraphs>133</Paragraphs>
  <Slides>21</Slides>
  <Notes>0</Notes>
  <HiddenSlides>0</HiddenSlides>
  <MMClips>0</MMClips>
  <ScaleCrop>false</ScaleCrop>
  <HeadingPairs>
    <vt:vector size="6" baseType="variant">
      <vt:variant>
        <vt:lpstr>Fontes usadas</vt:lpstr>
      </vt:variant>
      <vt:variant>
        <vt:i4>7</vt:i4>
      </vt:variant>
      <vt:variant>
        <vt:lpstr>Tema</vt:lpstr>
      </vt:variant>
      <vt:variant>
        <vt:i4>3</vt:i4>
      </vt:variant>
      <vt:variant>
        <vt:lpstr>Títulos de slides</vt:lpstr>
      </vt:variant>
      <vt:variant>
        <vt:i4>21</vt:i4>
      </vt:variant>
    </vt:vector>
  </HeadingPairs>
  <TitlesOfParts>
    <vt:vector size="31" baseType="lpstr">
      <vt:lpstr>Algerian</vt:lpstr>
      <vt:lpstr>Arial</vt:lpstr>
      <vt:lpstr>Arial Narrow</vt:lpstr>
      <vt:lpstr>Bookman Old Style</vt:lpstr>
      <vt:lpstr>Consolas</vt:lpstr>
      <vt:lpstr>Corbel</vt:lpstr>
      <vt:lpstr>Rockwell</vt:lpstr>
      <vt:lpstr>Damask</vt:lpstr>
      <vt:lpstr>Quadro 16x9</vt:lpstr>
      <vt:lpstr>1_Damask</vt:lpstr>
      <vt:lpstr>FILOSOFIA</vt:lpstr>
      <vt:lpstr>Apresentação do PowerPoint</vt:lpstr>
      <vt:lpstr>Teorias kantiana</vt:lpstr>
      <vt:lpstr>FENÔMENO E NÚMENO</vt:lpstr>
      <vt:lpstr>Revolução Copernicana de Kant</vt:lpstr>
      <vt:lpstr>Observações acerca do criticismo kantiano</vt:lpstr>
      <vt:lpstr>Apresentação do PowerPoint</vt:lpstr>
      <vt:lpstr>Apresentação do PowerPoint</vt:lpstr>
      <vt:lpstr>Apresentação do PowerPoint</vt:lpstr>
      <vt:lpstr>Apresentação do PowerPoint</vt:lpstr>
      <vt:lpstr>Criticismo Kantiano – Episteme </vt:lpstr>
      <vt:lpstr>Apresentação do PowerPoint</vt:lpstr>
      <vt:lpstr>Emissão de Juízos</vt:lpstr>
      <vt:lpstr>Juízo Analítico A Priori</vt:lpstr>
      <vt:lpstr>Juízo Sintético A Posteriori</vt:lpstr>
      <vt:lpstr>Juízo Sintético A Priori</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Alexandre Zeni</dc:creator>
  <cp:lastModifiedBy>Claudia Frassetto</cp:lastModifiedBy>
  <cp:revision>57</cp:revision>
  <dcterms:created xsi:type="dcterms:W3CDTF">2018-05-14T19:19:12Z</dcterms:created>
  <dcterms:modified xsi:type="dcterms:W3CDTF">2026-08-12T10:41:44Z</dcterms:modified>
</cp:coreProperties>
</file>